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sldIdLst>
    <p:sldId id="258" r:id="rId2"/>
    <p:sldId id="257" r:id="rId3"/>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780" autoAdjust="0"/>
    <p:restoredTop sz="94660"/>
  </p:normalViewPr>
  <p:slideViewPr>
    <p:cSldViewPr snapToGrid="0" showGuides="1">
      <p:cViewPr varScale="1">
        <p:scale>
          <a:sx n="53" d="100"/>
          <a:sy n="53" d="100"/>
        </p:scale>
        <p:origin x="2669" y="77"/>
      </p:cViewPr>
      <p:guideLst>
        <p:guide orient="horz" pos="3168"/>
        <p:guide pos="2448"/>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 Shea" userId="1d8f5c2e-9d1b-4186-829d-f26e3e0df3c5" providerId="ADAL" clId="{3F9CBDD2-6D2D-4564-A13C-F7C0F55A20F7}"/>
    <pc:docChg chg="undo custSel modSld">
      <pc:chgData name="Chris Shea" userId="1d8f5c2e-9d1b-4186-829d-f26e3e0df3c5" providerId="ADAL" clId="{3F9CBDD2-6D2D-4564-A13C-F7C0F55A20F7}" dt="2025-06-10T12:33:02.240" v="192" actId="255"/>
      <pc:docMkLst>
        <pc:docMk/>
      </pc:docMkLst>
      <pc:sldChg chg="modSp mod">
        <pc:chgData name="Chris Shea" userId="1d8f5c2e-9d1b-4186-829d-f26e3e0df3c5" providerId="ADAL" clId="{3F9CBDD2-6D2D-4564-A13C-F7C0F55A20F7}" dt="2025-06-09T23:08:47.590" v="190" actId="20577"/>
        <pc:sldMkLst>
          <pc:docMk/>
          <pc:sldMk cId="1981573773" sldId="257"/>
        </pc:sldMkLst>
        <pc:spChg chg="mod">
          <ac:chgData name="Chris Shea" userId="1d8f5c2e-9d1b-4186-829d-f26e3e0df3c5" providerId="ADAL" clId="{3F9CBDD2-6D2D-4564-A13C-F7C0F55A20F7}" dt="2025-06-09T23:08:47.590" v="190" actId="20577"/>
          <ac:spMkLst>
            <pc:docMk/>
            <pc:sldMk cId="1981573773" sldId="257"/>
            <ac:spMk id="5" creationId="{A4AA9AD6-6B46-7F59-43D2-858AF750A092}"/>
          </ac:spMkLst>
        </pc:spChg>
      </pc:sldChg>
      <pc:sldChg chg="modSp mod">
        <pc:chgData name="Chris Shea" userId="1d8f5c2e-9d1b-4186-829d-f26e3e0df3c5" providerId="ADAL" clId="{3F9CBDD2-6D2D-4564-A13C-F7C0F55A20F7}" dt="2025-06-10T12:33:02.240" v="192" actId="255"/>
        <pc:sldMkLst>
          <pc:docMk/>
          <pc:sldMk cId="2238985606" sldId="258"/>
        </pc:sldMkLst>
        <pc:spChg chg="mod">
          <ac:chgData name="Chris Shea" userId="1d8f5c2e-9d1b-4186-829d-f26e3e0df3c5" providerId="ADAL" clId="{3F9CBDD2-6D2D-4564-A13C-F7C0F55A20F7}" dt="2025-06-10T12:33:02.240" v="192" actId="255"/>
          <ac:spMkLst>
            <pc:docMk/>
            <pc:sldMk cId="2238985606" sldId="258"/>
            <ac:spMk id="4" creationId="{C56EFD89-6605-E1A9-C78C-6CA21642824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85C8E33-987E-4807-ACD0-DBF7BF60D043}"/>
              </a:ext>
            </a:extLst>
          </p:cNvPr>
          <p:cNvSpPr/>
          <p:nvPr userDrawn="1"/>
        </p:nvSpPr>
        <p:spPr>
          <a:xfrm>
            <a:off x="0" y="-1"/>
            <a:ext cx="7772400" cy="153601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Title 7">
            <a:extLst>
              <a:ext uri="{FF2B5EF4-FFF2-40B4-BE49-F238E27FC236}">
                <a16:creationId xmlns:a16="http://schemas.microsoft.com/office/drawing/2014/main" id="{72B08047-7441-8D56-C41B-F2B0F817384B}"/>
              </a:ext>
            </a:extLst>
          </p:cNvPr>
          <p:cNvSpPr>
            <a:spLocks noGrp="1"/>
          </p:cNvSpPr>
          <p:nvPr>
            <p:ph type="title"/>
          </p:nvPr>
        </p:nvSpPr>
        <p:spPr>
          <a:xfrm>
            <a:off x="534353" y="984073"/>
            <a:ext cx="6703693" cy="465855"/>
          </a:xfrm>
        </p:spPr>
        <p:txBody>
          <a:bodyPr/>
          <a:lstStyle>
            <a:lvl1pPr>
              <a:defRPr>
                <a:solidFill>
                  <a:schemeClr val="bg1"/>
                </a:solidFill>
              </a:defRPr>
            </a:lvl1pPr>
          </a:lstStyle>
          <a:p>
            <a:r>
              <a:rPr lang="en-US" dirty="0"/>
              <a:t>Click to edit</a:t>
            </a:r>
          </a:p>
        </p:txBody>
      </p:sp>
      <p:cxnSp>
        <p:nvCxnSpPr>
          <p:cNvPr id="12" name="Straight Connector 11">
            <a:extLst>
              <a:ext uri="{FF2B5EF4-FFF2-40B4-BE49-F238E27FC236}">
                <a16:creationId xmlns:a16="http://schemas.microsoft.com/office/drawing/2014/main" id="{D90958E4-69BB-0032-8662-8998DE9AF4AA}"/>
              </a:ext>
            </a:extLst>
          </p:cNvPr>
          <p:cNvCxnSpPr/>
          <p:nvPr userDrawn="1"/>
        </p:nvCxnSpPr>
        <p:spPr>
          <a:xfrm>
            <a:off x="534352" y="657704"/>
            <a:ext cx="6703695" cy="0"/>
          </a:xfrm>
          <a:prstGeom prst="line">
            <a:avLst/>
          </a:prstGeom>
          <a:ln w="6350">
            <a:solidFill>
              <a:schemeClr val="bg1">
                <a:alpha val="30000"/>
              </a:schemeClr>
            </a:solidFill>
          </a:ln>
        </p:spPr>
        <p:style>
          <a:lnRef idx="2">
            <a:schemeClr val="accent1"/>
          </a:lnRef>
          <a:fillRef idx="0">
            <a:schemeClr val="accent1"/>
          </a:fillRef>
          <a:effectRef idx="1">
            <a:schemeClr val="accent1"/>
          </a:effectRef>
          <a:fontRef idx="minor">
            <a:schemeClr val="tx1"/>
          </a:fontRef>
        </p:style>
      </p:cxnSp>
      <p:sp>
        <p:nvSpPr>
          <p:cNvPr id="14" name="Text Placeholder 13">
            <a:extLst>
              <a:ext uri="{FF2B5EF4-FFF2-40B4-BE49-F238E27FC236}">
                <a16:creationId xmlns:a16="http://schemas.microsoft.com/office/drawing/2014/main" id="{78287B33-5E6D-DD4F-232D-F3716134CE2A}"/>
              </a:ext>
            </a:extLst>
          </p:cNvPr>
          <p:cNvSpPr>
            <a:spLocks noGrp="1"/>
          </p:cNvSpPr>
          <p:nvPr>
            <p:ph type="body" sz="quarter" idx="10"/>
          </p:nvPr>
        </p:nvSpPr>
        <p:spPr>
          <a:xfrm>
            <a:off x="534351" y="408682"/>
            <a:ext cx="4523117" cy="222091"/>
          </a:xfrm>
        </p:spPr>
        <p:txBody>
          <a:bodyPr>
            <a:normAutofit/>
          </a:bodyPr>
          <a:lstStyle>
            <a:lvl1pPr>
              <a:defRPr sz="1200">
                <a:solidFill>
                  <a:schemeClr val="bg1"/>
                </a:solidFill>
                <a:latin typeface="+mj-lt"/>
              </a:defRPr>
            </a:lvl1pPr>
          </a:lstStyle>
          <a:p>
            <a:pPr lvl="0"/>
            <a:r>
              <a:rPr lang="en-US" dirty="0"/>
              <a:t>Click to edit Master text styles</a:t>
            </a:r>
          </a:p>
        </p:txBody>
      </p:sp>
      <p:sp>
        <p:nvSpPr>
          <p:cNvPr id="15" name="Text Placeholder 13">
            <a:extLst>
              <a:ext uri="{FF2B5EF4-FFF2-40B4-BE49-F238E27FC236}">
                <a16:creationId xmlns:a16="http://schemas.microsoft.com/office/drawing/2014/main" id="{ACBE8DBE-EF6E-EB95-97A8-EAA5955DC210}"/>
              </a:ext>
            </a:extLst>
          </p:cNvPr>
          <p:cNvSpPr>
            <a:spLocks noGrp="1"/>
          </p:cNvSpPr>
          <p:nvPr>
            <p:ph type="body" sz="quarter" idx="11"/>
          </p:nvPr>
        </p:nvSpPr>
        <p:spPr>
          <a:xfrm>
            <a:off x="534351" y="2137065"/>
            <a:ext cx="6703693" cy="6902321"/>
          </a:xfrm>
        </p:spPr>
        <p:txBody>
          <a:bodyPr>
            <a:normAutofit/>
          </a:bodyPr>
          <a:lstStyle>
            <a:lvl1pPr>
              <a:lnSpc>
                <a:spcPct val="120000"/>
              </a:lnSpc>
              <a:spcBef>
                <a:spcPts val="1200"/>
              </a:spcBef>
              <a:defRPr sz="900">
                <a:solidFill>
                  <a:schemeClr val="tx1"/>
                </a:solidFill>
                <a:latin typeface="+mn-lt"/>
              </a:defRPr>
            </a:lvl1pPr>
          </a:lstStyle>
          <a:p>
            <a:pPr lvl="0"/>
            <a:r>
              <a:rPr lang="en-US" dirty="0"/>
              <a:t>Click to edit Master text styles</a:t>
            </a:r>
          </a:p>
        </p:txBody>
      </p:sp>
      <p:sp>
        <p:nvSpPr>
          <p:cNvPr id="26" name="Text Placeholder 13">
            <a:extLst>
              <a:ext uri="{FF2B5EF4-FFF2-40B4-BE49-F238E27FC236}">
                <a16:creationId xmlns:a16="http://schemas.microsoft.com/office/drawing/2014/main" id="{01688661-EFCD-9688-CB11-80D370229E4E}"/>
              </a:ext>
            </a:extLst>
          </p:cNvPr>
          <p:cNvSpPr>
            <a:spLocks noGrp="1"/>
          </p:cNvSpPr>
          <p:nvPr>
            <p:ph type="body" sz="quarter" idx="17"/>
          </p:nvPr>
        </p:nvSpPr>
        <p:spPr>
          <a:xfrm>
            <a:off x="5312043" y="449260"/>
            <a:ext cx="1926003" cy="156588"/>
          </a:xfrm>
        </p:spPr>
        <p:txBody>
          <a:bodyPr>
            <a:normAutofit/>
          </a:bodyPr>
          <a:lstStyle>
            <a:lvl1pPr algn="r">
              <a:defRPr sz="800">
                <a:solidFill>
                  <a:schemeClr val="bg1">
                    <a:alpha val="70000"/>
                  </a:schemeClr>
                </a:solidFill>
                <a:latin typeface="+mn-lt"/>
              </a:defRPr>
            </a:lvl1pPr>
          </a:lstStyle>
          <a:p>
            <a:pPr lvl="0"/>
            <a:r>
              <a:rPr lang="en-US" dirty="0"/>
              <a:t>Click to edit Master text styles</a:t>
            </a:r>
          </a:p>
        </p:txBody>
      </p:sp>
      <p:sp>
        <p:nvSpPr>
          <p:cNvPr id="3" name="Rectangle 2">
            <a:extLst>
              <a:ext uri="{FF2B5EF4-FFF2-40B4-BE49-F238E27FC236}">
                <a16:creationId xmlns:a16="http://schemas.microsoft.com/office/drawing/2014/main" id="{3DAD8745-7C30-4B61-B269-DA3BE249A9D7}"/>
              </a:ext>
            </a:extLst>
          </p:cNvPr>
          <p:cNvSpPr/>
          <p:nvPr userDrawn="1"/>
        </p:nvSpPr>
        <p:spPr>
          <a:xfrm>
            <a:off x="0" y="9131303"/>
            <a:ext cx="7772400" cy="927098"/>
          </a:xfrm>
          <a:prstGeom prst="rect">
            <a:avLst/>
          </a:prstGeom>
          <a:solidFill>
            <a:schemeClr val="tx1">
              <a:lumMod val="10000"/>
              <a:lumOff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 name="Group 4">
            <a:extLst>
              <a:ext uri="{FF2B5EF4-FFF2-40B4-BE49-F238E27FC236}">
                <a16:creationId xmlns:a16="http://schemas.microsoft.com/office/drawing/2014/main" id="{01B8EDC8-C2FD-5FFB-E796-9785D9CD6A04}"/>
              </a:ext>
            </a:extLst>
          </p:cNvPr>
          <p:cNvGrpSpPr>
            <a:grpSpLocks noChangeAspect="1"/>
          </p:cNvGrpSpPr>
          <p:nvPr userDrawn="1"/>
        </p:nvGrpSpPr>
        <p:grpSpPr bwMode="auto">
          <a:xfrm>
            <a:off x="534351" y="9379797"/>
            <a:ext cx="1518424" cy="316972"/>
            <a:chOff x="1572" y="1475"/>
            <a:chExt cx="1897" cy="396"/>
          </a:xfrm>
        </p:grpSpPr>
        <p:sp>
          <p:nvSpPr>
            <p:cNvPr id="5" name="Freeform 5">
              <a:extLst>
                <a:ext uri="{FF2B5EF4-FFF2-40B4-BE49-F238E27FC236}">
                  <a16:creationId xmlns:a16="http://schemas.microsoft.com/office/drawing/2014/main" id="{852CF376-7152-03F3-C2E4-722A768A7DA3}"/>
                </a:ext>
              </a:extLst>
            </p:cNvPr>
            <p:cNvSpPr>
              <a:spLocks/>
            </p:cNvSpPr>
            <p:nvPr/>
          </p:nvSpPr>
          <p:spPr bwMode="auto">
            <a:xfrm>
              <a:off x="1572" y="1475"/>
              <a:ext cx="278" cy="200"/>
            </a:xfrm>
            <a:custGeom>
              <a:avLst/>
              <a:gdLst>
                <a:gd name="T0" fmla="*/ 117 w 117"/>
                <a:gd name="T1" fmla="*/ 3 h 83"/>
                <a:gd name="T2" fmla="*/ 116 w 117"/>
                <a:gd name="T3" fmla="*/ 3 h 83"/>
                <a:gd name="T4" fmla="*/ 111 w 117"/>
                <a:gd name="T5" fmla="*/ 4 h 83"/>
                <a:gd name="T6" fmla="*/ 107 w 117"/>
                <a:gd name="T7" fmla="*/ 9 h 83"/>
                <a:gd name="T8" fmla="*/ 87 w 117"/>
                <a:gd name="T9" fmla="*/ 70 h 83"/>
                <a:gd name="T10" fmla="*/ 86 w 117"/>
                <a:gd name="T11" fmla="*/ 82 h 83"/>
                <a:gd name="T12" fmla="*/ 86 w 117"/>
                <a:gd name="T13" fmla="*/ 83 h 83"/>
                <a:gd name="T14" fmla="*/ 84 w 117"/>
                <a:gd name="T15" fmla="*/ 83 h 83"/>
                <a:gd name="T16" fmla="*/ 60 w 117"/>
                <a:gd name="T17" fmla="*/ 28 h 83"/>
                <a:gd name="T18" fmla="*/ 42 w 117"/>
                <a:gd name="T19" fmla="*/ 70 h 83"/>
                <a:gd name="T20" fmla="*/ 39 w 117"/>
                <a:gd name="T21" fmla="*/ 83 h 83"/>
                <a:gd name="T22" fmla="*/ 38 w 117"/>
                <a:gd name="T23" fmla="*/ 83 h 83"/>
                <a:gd name="T24" fmla="*/ 11 w 117"/>
                <a:gd name="T25" fmla="*/ 9 h 83"/>
                <a:gd name="T26" fmla="*/ 7 w 117"/>
                <a:gd name="T27" fmla="*/ 4 h 83"/>
                <a:gd name="T28" fmla="*/ 1 w 117"/>
                <a:gd name="T29" fmla="*/ 3 h 83"/>
                <a:gd name="T30" fmla="*/ 0 w 117"/>
                <a:gd name="T31" fmla="*/ 3 h 83"/>
                <a:gd name="T32" fmla="*/ 0 w 117"/>
                <a:gd name="T33" fmla="*/ 2 h 83"/>
                <a:gd name="T34" fmla="*/ 35 w 117"/>
                <a:gd name="T35" fmla="*/ 2 h 83"/>
                <a:gd name="T36" fmla="*/ 35 w 117"/>
                <a:gd name="T37" fmla="*/ 3 h 83"/>
                <a:gd name="T38" fmla="*/ 34 w 117"/>
                <a:gd name="T39" fmla="*/ 3 h 83"/>
                <a:gd name="T40" fmla="*/ 30 w 117"/>
                <a:gd name="T41" fmla="*/ 4 h 83"/>
                <a:gd name="T42" fmla="*/ 29 w 117"/>
                <a:gd name="T43" fmla="*/ 7 h 83"/>
                <a:gd name="T44" fmla="*/ 30 w 117"/>
                <a:gd name="T45" fmla="*/ 10 h 83"/>
                <a:gd name="T46" fmla="*/ 43 w 117"/>
                <a:gd name="T47" fmla="*/ 49 h 83"/>
                <a:gd name="T48" fmla="*/ 64 w 117"/>
                <a:gd name="T49" fmla="*/ 0 h 83"/>
                <a:gd name="T50" fmla="*/ 65 w 117"/>
                <a:gd name="T51" fmla="*/ 0 h 83"/>
                <a:gd name="T52" fmla="*/ 87 w 117"/>
                <a:gd name="T53" fmla="*/ 50 h 83"/>
                <a:gd name="T54" fmla="*/ 99 w 117"/>
                <a:gd name="T55" fmla="*/ 10 h 83"/>
                <a:gd name="T56" fmla="*/ 99 w 117"/>
                <a:gd name="T57" fmla="*/ 7 h 83"/>
                <a:gd name="T58" fmla="*/ 98 w 117"/>
                <a:gd name="T59" fmla="*/ 4 h 83"/>
                <a:gd name="T60" fmla="*/ 95 w 117"/>
                <a:gd name="T61" fmla="*/ 3 h 83"/>
                <a:gd name="T62" fmla="*/ 93 w 117"/>
                <a:gd name="T63" fmla="*/ 3 h 83"/>
                <a:gd name="T64" fmla="*/ 93 w 117"/>
                <a:gd name="T65" fmla="*/ 2 h 83"/>
                <a:gd name="T66" fmla="*/ 117 w 117"/>
                <a:gd name="T67" fmla="*/ 2 h 83"/>
                <a:gd name="T68" fmla="*/ 117 w 117"/>
                <a:gd name="T69" fmla="*/ 3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17" h="83">
                  <a:moveTo>
                    <a:pt x="117" y="3"/>
                  </a:moveTo>
                  <a:cubicBezTo>
                    <a:pt x="116" y="3"/>
                    <a:pt x="116" y="3"/>
                    <a:pt x="116" y="3"/>
                  </a:cubicBezTo>
                  <a:cubicBezTo>
                    <a:pt x="114" y="3"/>
                    <a:pt x="113" y="3"/>
                    <a:pt x="111" y="4"/>
                  </a:cubicBezTo>
                  <a:cubicBezTo>
                    <a:pt x="109" y="5"/>
                    <a:pt x="107" y="7"/>
                    <a:pt x="107" y="9"/>
                  </a:cubicBezTo>
                  <a:cubicBezTo>
                    <a:pt x="87" y="70"/>
                    <a:pt x="87" y="70"/>
                    <a:pt x="87" y="70"/>
                  </a:cubicBezTo>
                  <a:cubicBezTo>
                    <a:pt x="86" y="74"/>
                    <a:pt x="86" y="78"/>
                    <a:pt x="86" y="82"/>
                  </a:cubicBezTo>
                  <a:cubicBezTo>
                    <a:pt x="86" y="83"/>
                    <a:pt x="86" y="83"/>
                    <a:pt x="86" y="83"/>
                  </a:cubicBezTo>
                  <a:cubicBezTo>
                    <a:pt x="84" y="83"/>
                    <a:pt x="84" y="83"/>
                    <a:pt x="84" y="83"/>
                  </a:cubicBezTo>
                  <a:cubicBezTo>
                    <a:pt x="60" y="28"/>
                    <a:pt x="60" y="28"/>
                    <a:pt x="60" y="28"/>
                  </a:cubicBezTo>
                  <a:cubicBezTo>
                    <a:pt x="42" y="70"/>
                    <a:pt x="42" y="70"/>
                    <a:pt x="42" y="70"/>
                  </a:cubicBezTo>
                  <a:cubicBezTo>
                    <a:pt x="40" y="75"/>
                    <a:pt x="39" y="79"/>
                    <a:pt x="39" y="83"/>
                  </a:cubicBezTo>
                  <a:cubicBezTo>
                    <a:pt x="38" y="83"/>
                    <a:pt x="38" y="83"/>
                    <a:pt x="38" y="83"/>
                  </a:cubicBezTo>
                  <a:cubicBezTo>
                    <a:pt x="11" y="9"/>
                    <a:pt x="11" y="9"/>
                    <a:pt x="11" y="9"/>
                  </a:cubicBezTo>
                  <a:cubicBezTo>
                    <a:pt x="10" y="7"/>
                    <a:pt x="9" y="5"/>
                    <a:pt x="7" y="4"/>
                  </a:cubicBezTo>
                  <a:cubicBezTo>
                    <a:pt x="5" y="3"/>
                    <a:pt x="3" y="3"/>
                    <a:pt x="1" y="3"/>
                  </a:cubicBezTo>
                  <a:cubicBezTo>
                    <a:pt x="0" y="3"/>
                    <a:pt x="0" y="3"/>
                    <a:pt x="0" y="3"/>
                  </a:cubicBezTo>
                  <a:cubicBezTo>
                    <a:pt x="0" y="2"/>
                    <a:pt x="0" y="2"/>
                    <a:pt x="0" y="2"/>
                  </a:cubicBezTo>
                  <a:cubicBezTo>
                    <a:pt x="35" y="2"/>
                    <a:pt x="35" y="2"/>
                    <a:pt x="35" y="2"/>
                  </a:cubicBezTo>
                  <a:cubicBezTo>
                    <a:pt x="35" y="3"/>
                    <a:pt x="35" y="3"/>
                    <a:pt x="35" y="3"/>
                  </a:cubicBezTo>
                  <a:cubicBezTo>
                    <a:pt x="34" y="3"/>
                    <a:pt x="34" y="3"/>
                    <a:pt x="34" y="3"/>
                  </a:cubicBezTo>
                  <a:cubicBezTo>
                    <a:pt x="32" y="3"/>
                    <a:pt x="31" y="3"/>
                    <a:pt x="30" y="4"/>
                  </a:cubicBezTo>
                  <a:cubicBezTo>
                    <a:pt x="29" y="5"/>
                    <a:pt x="29" y="6"/>
                    <a:pt x="29" y="7"/>
                  </a:cubicBezTo>
                  <a:cubicBezTo>
                    <a:pt x="29" y="8"/>
                    <a:pt x="29" y="9"/>
                    <a:pt x="30" y="10"/>
                  </a:cubicBezTo>
                  <a:cubicBezTo>
                    <a:pt x="43" y="49"/>
                    <a:pt x="43" y="49"/>
                    <a:pt x="43" y="49"/>
                  </a:cubicBezTo>
                  <a:cubicBezTo>
                    <a:pt x="64" y="0"/>
                    <a:pt x="64" y="0"/>
                    <a:pt x="64" y="0"/>
                  </a:cubicBezTo>
                  <a:cubicBezTo>
                    <a:pt x="65" y="0"/>
                    <a:pt x="65" y="0"/>
                    <a:pt x="65" y="0"/>
                  </a:cubicBezTo>
                  <a:cubicBezTo>
                    <a:pt x="87" y="50"/>
                    <a:pt x="87" y="50"/>
                    <a:pt x="87" y="50"/>
                  </a:cubicBezTo>
                  <a:cubicBezTo>
                    <a:pt x="99" y="10"/>
                    <a:pt x="99" y="10"/>
                    <a:pt x="99" y="10"/>
                  </a:cubicBezTo>
                  <a:cubicBezTo>
                    <a:pt x="99" y="9"/>
                    <a:pt x="99" y="8"/>
                    <a:pt x="99" y="7"/>
                  </a:cubicBezTo>
                  <a:cubicBezTo>
                    <a:pt x="99" y="6"/>
                    <a:pt x="99" y="5"/>
                    <a:pt x="98" y="4"/>
                  </a:cubicBezTo>
                  <a:cubicBezTo>
                    <a:pt x="97" y="3"/>
                    <a:pt x="96" y="3"/>
                    <a:pt x="95" y="3"/>
                  </a:cubicBezTo>
                  <a:cubicBezTo>
                    <a:pt x="93" y="3"/>
                    <a:pt x="93" y="3"/>
                    <a:pt x="93" y="3"/>
                  </a:cubicBezTo>
                  <a:cubicBezTo>
                    <a:pt x="93" y="2"/>
                    <a:pt x="93" y="2"/>
                    <a:pt x="93" y="2"/>
                  </a:cubicBezTo>
                  <a:cubicBezTo>
                    <a:pt x="117" y="2"/>
                    <a:pt x="117" y="2"/>
                    <a:pt x="117" y="2"/>
                  </a:cubicBezTo>
                  <a:lnTo>
                    <a:pt x="117" y="3"/>
                  </a:lnTo>
                  <a:close/>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a:extLst>
                <a:ext uri="{FF2B5EF4-FFF2-40B4-BE49-F238E27FC236}">
                  <a16:creationId xmlns:a16="http://schemas.microsoft.com/office/drawing/2014/main" id="{B79F390B-754D-815B-F85B-CC066A0EC7B8}"/>
                </a:ext>
              </a:extLst>
            </p:cNvPr>
            <p:cNvSpPr>
              <a:spLocks/>
            </p:cNvSpPr>
            <p:nvPr/>
          </p:nvSpPr>
          <p:spPr bwMode="auto">
            <a:xfrm>
              <a:off x="1862" y="1501"/>
              <a:ext cx="138" cy="169"/>
            </a:xfrm>
            <a:custGeom>
              <a:avLst/>
              <a:gdLst>
                <a:gd name="T0" fmla="*/ 53 w 58"/>
                <a:gd name="T1" fmla="*/ 70 h 70"/>
                <a:gd name="T2" fmla="*/ 0 w 58"/>
                <a:gd name="T3" fmla="*/ 70 h 70"/>
                <a:gd name="T4" fmla="*/ 0 w 58"/>
                <a:gd name="T5" fmla="*/ 69 h 70"/>
                <a:gd name="T6" fmla="*/ 2 w 58"/>
                <a:gd name="T7" fmla="*/ 69 h 70"/>
                <a:gd name="T8" fmla="*/ 6 w 58"/>
                <a:gd name="T9" fmla="*/ 67 h 70"/>
                <a:gd name="T10" fmla="*/ 8 w 58"/>
                <a:gd name="T11" fmla="*/ 63 h 70"/>
                <a:gd name="T12" fmla="*/ 8 w 58"/>
                <a:gd name="T13" fmla="*/ 9 h 70"/>
                <a:gd name="T14" fmla="*/ 6 w 58"/>
                <a:gd name="T15" fmla="*/ 5 h 70"/>
                <a:gd name="T16" fmla="*/ 2 w 58"/>
                <a:gd name="T17" fmla="*/ 3 h 70"/>
                <a:gd name="T18" fmla="*/ 0 w 58"/>
                <a:gd name="T19" fmla="*/ 3 h 70"/>
                <a:gd name="T20" fmla="*/ 0 w 58"/>
                <a:gd name="T21" fmla="*/ 2 h 70"/>
                <a:gd name="T22" fmla="*/ 40 w 58"/>
                <a:gd name="T23" fmla="*/ 2 h 70"/>
                <a:gd name="T24" fmla="*/ 47 w 58"/>
                <a:gd name="T25" fmla="*/ 1 h 70"/>
                <a:gd name="T26" fmla="*/ 52 w 58"/>
                <a:gd name="T27" fmla="*/ 0 h 70"/>
                <a:gd name="T28" fmla="*/ 52 w 58"/>
                <a:gd name="T29" fmla="*/ 18 h 70"/>
                <a:gd name="T30" fmla="*/ 51 w 58"/>
                <a:gd name="T31" fmla="*/ 18 h 70"/>
                <a:gd name="T32" fmla="*/ 51 w 58"/>
                <a:gd name="T33" fmla="*/ 17 h 70"/>
                <a:gd name="T34" fmla="*/ 48 w 58"/>
                <a:gd name="T35" fmla="*/ 9 h 70"/>
                <a:gd name="T36" fmla="*/ 40 w 58"/>
                <a:gd name="T37" fmla="*/ 6 h 70"/>
                <a:gd name="T38" fmla="*/ 24 w 58"/>
                <a:gd name="T39" fmla="*/ 6 h 70"/>
                <a:gd name="T40" fmla="*/ 24 w 58"/>
                <a:gd name="T41" fmla="*/ 34 h 70"/>
                <a:gd name="T42" fmla="*/ 37 w 58"/>
                <a:gd name="T43" fmla="*/ 34 h 70"/>
                <a:gd name="T44" fmla="*/ 43 w 58"/>
                <a:gd name="T45" fmla="*/ 31 h 70"/>
                <a:gd name="T46" fmla="*/ 46 w 58"/>
                <a:gd name="T47" fmla="*/ 25 h 70"/>
                <a:gd name="T48" fmla="*/ 46 w 58"/>
                <a:gd name="T49" fmla="*/ 24 h 70"/>
                <a:gd name="T50" fmla="*/ 47 w 58"/>
                <a:gd name="T51" fmla="*/ 24 h 70"/>
                <a:gd name="T52" fmla="*/ 47 w 58"/>
                <a:gd name="T53" fmla="*/ 48 h 70"/>
                <a:gd name="T54" fmla="*/ 46 w 58"/>
                <a:gd name="T55" fmla="*/ 48 h 70"/>
                <a:gd name="T56" fmla="*/ 46 w 58"/>
                <a:gd name="T57" fmla="*/ 47 h 70"/>
                <a:gd name="T58" fmla="*/ 42 w 58"/>
                <a:gd name="T59" fmla="*/ 40 h 70"/>
                <a:gd name="T60" fmla="*/ 37 w 58"/>
                <a:gd name="T61" fmla="*/ 38 h 70"/>
                <a:gd name="T62" fmla="*/ 24 w 58"/>
                <a:gd name="T63" fmla="*/ 38 h 70"/>
                <a:gd name="T64" fmla="*/ 24 w 58"/>
                <a:gd name="T65" fmla="*/ 65 h 70"/>
                <a:gd name="T66" fmla="*/ 38 w 58"/>
                <a:gd name="T67" fmla="*/ 65 h 70"/>
                <a:gd name="T68" fmla="*/ 50 w 58"/>
                <a:gd name="T69" fmla="*/ 61 h 70"/>
                <a:gd name="T70" fmla="*/ 57 w 58"/>
                <a:gd name="T71" fmla="*/ 49 h 70"/>
                <a:gd name="T72" fmla="*/ 58 w 58"/>
                <a:gd name="T73" fmla="*/ 49 h 70"/>
                <a:gd name="T74" fmla="*/ 53 w 58"/>
                <a:gd name="T75" fmla="*/ 7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8" h="70">
                  <a:moveTo>
                    <a:pt x="53" y="70"/>
                  </a:moveTo>
                  <a:cubicBezTo>
                    <a:pt x="0" y="70"/>
                    <a:pt x="0" y="70"/>
                    <a:pt x="0" y="70"/>
                  </a:cubicBezTo>
                  <a:cubicBezTo>
                    <a:pt x="0" y="69"/>
                    <a:pt x="0" y="69"/>
                    <a:pt x="0" y="69"/>
                  </a:cubicBezTo>
                  <a:cubicBezTo>
                    <a:pt x="2" y="69"/>
                    <a:pt x="2" y="69"/>
                    <a:pt x="2" y="69"/>
                  </a:cubicBezTo>
                  <a:cubicBezTo>
                    <a:pt x="3" y="69"/>
                    <a:pt x="5" y="68"/>
                    <a:pt x="6" y="67"/>
                  </a:cubicBezTo>
                  <a:cubicBezTo>
                    <a:pt x="7" y="66"/>
                    <a:pt x="8" y="64"/>
                    <a:pt x="8" y="63"/>
                  </a:cubicBezTo>
                  <a:cubicBezTo>
                    <a:pt x="8" y="9"/>
                    <a:pt x="8" y="9"/>
                    <a:pt x="8" y="9"/>
                  </a:cubicBezTo>
                  <a:cubicBezTo>
                    <a:pt x="8" y="7"/>
                    <a:pt x="7" y="6"/>
                    <a:pt x="6" y="5"/>
                  </a:cubicBezTo>
                  <a:cubicBezTo>
                    <a:pt x="5" y="4"/>
                    <a:pt x="3" y="3"/>
                    <a:pt x="2" y="3"/>
                  </a:cubicBezTo>
                  <a:cubicBezTo>
                    <a:pt x="0" y="3"/>
                    <a:pt x="0" y="3"/>
                    <a:pt x="0" y="3"/>
                  </a:cubicBezTo>
                  <a:cubicBezTo>
                    <a:pt x="0" y="2"/>
                    <a:pt x="0" y="2"/>
                    <a:pt x="0" y="2"/>
                  </a:cubicBezTo>
                  <a:cubicBezTo>
                    <a:pt x="40" y="2"/>
                    <a:pt x="40" y="2"/>
                    <a:pt x="40" y="2"/>
                  </a:cubicBezTo>
                  <a:cubicBezTo>
                    <a:pt x="42" y="2"/>
                    <a:pt x="44" y="2"/>
                    <a:pt x="47" y="1"/>
                  </a:cubicBezTo>
                  <a:cubicBezTo>
                    <a:pt x="49" y="1"/>
                    <a:pt x="51" y="1"/>
                    <a:pt x="52" y="0"/>
                  </a:cubicBezTo>
                  <a:cubicBezTo>
                    <a:pt x="52" y="18"/>
                    <a:pt x="52" y="18"/>
                    <a:pt x="52" y="18"/>
                  </a:cubicBezTo>
                  <a:cubicBezTo>
                    <a:pt x="51" y="18"/>
                    <a:pt x="51" y="18"/>
                    <a:pt x="51" y="18"/>
                  </a:cubicBezTo>
                  <a:cubicBezTo>
                    <a:pt x="51" y="17"/>
                    <a:pt x="51" y="17"/>
                    <a:pt x="51" y="17"/>
                  </a:cubicBezTo>
                  <a:cubicBezTo>
                    <a:pt x="51" y="14"/>
                    <a:pt x="50" y="11"/>
                    <a:pt x="48" y="9"/>
                  </a:cubicBezTo>
                  <a:cubicBezTo>
                    <a:pt x="46" y="7"/>
                    <a:pt x="44" y="6"/>
                    <a:pt x="40" y="6"/>
                  </a:cubicBezTo>
                  <a:cubicBezTo>
                    <a:pt x="24" y="6"/>
                    <a:pt x="24" y="6"/>
                    <a:pt x="24" y="6"/>
                  </a:cubicBezTo>
                  <a:cubicBezTo>
                    <a:pt x="24" y="34"/>
                    <a:pt x="24" y="34"/>
                    <a:pt x="24" y="34"/>
                  </a:cubicBezTo>
                  <a:cubicBezTo>
                    <a:pt x="37" y="34"/>
                    <a:pt x="37" y="34"/>
                    <a:pt x="37" y="34"/>
                  </a:cubicBezTo>
                  <a:cubicBezTo>
                    <a:pt x="40" y="34"/>
                    <a:pt x="42" y="33"/>
                    <a:pt x="43" y="31"/>
                  </a:cubicBezTo>
                  <a:cubicBezTo>
                    <a:pt x="45" y="30"/>
                    <a:pt x="46" y="28"/>
                    <a:pt x="46" y="25"/>
                  </a:cubicBezTo>
                  <a:cubicBezTo>
                    <a:pt x="46" y="24"/>
                    <a:pt x="46" y="24"/>
                    <a:pt x="46" y="24"/>
                  </a:cubicBezTo>
                  <a:cubicBezTo>
                    <a:pt x="47" y="24"/>
                    <a:pt x="47" y="24"/>
                    <a:pt x="47" y="24"/>
                  </a:cubicBezTo>
                  <a:cubicBezTo>
                    <a:pt x="47" y="48"/>
                    <a:pt x="47" y="48"/>
                    <a:pt x="47" y="48"/>
                  </a:cubicBezTo>
                  <a:cubicBezTo>
                    <a:pt x="46" y="48"/>
                    <a:pt x="46" y="48"/>
                    <a:pt x="46" y="48"/>
                  </a:cubicBezTo>
                  <a:cubicBezTo>
                    <a:pt x="46" y="47"/>
                    <a:pt x="46" y="47"/>
                    <a:pt x="46" y="47"/>
                  </a:cubicBezTo>
                  <a:cubicBezTo>
                    <a:pt x="46" y="44"/>
                    <a:pt x="44" y="41"/>
                    <a:pt x="42" y="40"/>
                  </a:cubicBezTo>
                  <a:cubicBezTo>
                    <a:pt x="40" y="39"/>
                    <a:pt x="39" y="38"/>
                    <a:pt x="37" y="38"/>
                  </a:cubicBezTo>
                  <a:cubicBezTo>
                    <a:pt x="24" y="38"/>
                    <a:pt x="24" y="38"/>
                    <a:pt x="24" y="38"/>
                  </a:cubicBezTo>
                  <a:cubicBezTo>
                    <a:pt x="24" y="65"/>
                    <a:pt x="24" y="65"/>
                    <a:pt x="24" y="65"/>
                  </a:cubicBezTo>
                  <a:cubicBezTo>
                    <a:pt x="38" y="65"/>
                    <a:pt x="38" y="65"/>
                    <a:pt x="38" y="65"/>
                  </a:cubicBezTo>
                  <a:cubicBezTo>
                    <a:pt x="42" y="65"/>
                    <a:pt x="46" y="64"/>
                    <a:pt x="50" y="61"/>
                  </a:cubicBezTo>
                  <a:cubicBezTo>
                    <a:pt x="53" y="58"/>
                    <a:pt x="55" y="54"/>
                    <a:pt x="57" y="49"/>
                  </a:cubicBezTo>
                  <a:cubicBezTo>
                    <a:pt x="58" y="49"/>
                    <a:pt x="58" y="49"/>
                    <a:pt x="58" y="49"/>
                  </a:cubicBezTo>
                  <a:lnTo>
                    <a:pt x="53" y="70"/>
                  </a:lnTo>
                  <a:close/>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7">
              <a:extLst>
                <a:ext uri="{FF2B5EF4-FFF2-40B4-BE49-F238E27FC236}">
                  <a16:creationId xmlns:a16="http://schemas.microsoft.com/office/drawing/2014/main" id="{77580AB6-3DD4-1429-537F-3BA027527769}"/>
                </a:ext>
              </a:extLst>
            </p:cNvPr>
            <p:cNvSpPr>
              <a:spLocks noEditPoints="1"/>
            </p:cNvSpPr>
            <p:nvPr/>
          </p:nvSpPr>
          <p:spPr bwMode="auto">
            <a:xfrm>
              <a:off x="2012" y="1499"/>
              <a:ext cx="188" cy="171"/>
            </a:xfrm>
            <a:custGeom>
              <a:avLst/>
              <a:gdLst>
                <a:gd name="T0" fmla="*/ 78 w 79"/>
                <a:gd name="T1" fmla="*/ 70 h 71"/>
                <a:gd name="T2" fmla="*/ 79 w 79"/>
                <a:gd name="T3" fmla="*/ 70 h 71"/>
                <a:gd name="T4" fmla="*/ 79 w 79"/>
                <a:gd name="T5" fmla="*/ 71 h 71"/>
                <a:gd name="T6" fmla="*/ 46 w 79"/>
                <a:gd name="T7" fmla="*/ 71 h 71"/>
                <a:gd name="T8" fmla="*/ 46 w 79"/>
                <a:gd name="T9" fmla="*/ 70 h 71"/>
                <a:gd name="T10" fmla="*/ 47 w 79"/>
                <a:gd name="T11" fmla="*/ 70 h 71"/>
                <a:gd name="T12" fmla="*/ 50 w 79"/>
                <a:gd name="T13" fmla="*/ 68 h 71"/>
                <a:gd name="T14" fmla="*/ 51 w 79"/>
                <a:gd name="T15" fmla="*/ 66 h 71"/>
                <a:gd name="T16" fmla="*/ 51 w 79"/>
                <a:gd name="T17" fmla="*/ 63 h 71"/>
                <a:gd name="T18" fmla="*/ 46 w 79"/>
                <a:gd name="T19" fmla="*/ 53 h 71"/>
                <a:gd name="T20" fmla="*/ 22 w 79"/>
                <a:gd name="T21" fmla="*/ 53 h 71"/>
                <a:gd name="T22" fmla="*/ 18 w 79"/>
                <a:gd name="T23" fmla="*/ 64 h 71"/>
                <a:gd name="T24" fmla="*/ 17 w 79"/>
                <a:gd name="T25" fmla="*/ 66 h 71"/>
                <a:gd name="T26" fmla="*/ 18 w 79"/>
                <a:gd name="T27" fmla="*/ 68 h 71"/>
                <a:gd name="T28" fmla="*/ 22 w 79"/>
                <a:gd name="T29" fmla="*/ 70 h 71"/>
                <a:gd name="T30" fmla="*/ 22 w 79"/>
                <a:gd name="T31" fmla="*/ 70 h 71"/>
                <a:gd name="T32" fmla="*/ 22 w 79"/>
                <a:gd name="T33" fmla="*/ 71 h 71"/>
                <a:gd name="T34" fmla="*/ 0 w 79"/>
                <a:gd name="T35" fmla="*/ 71 h 71"/>
                <a:gd name="T36" fmla="*/ 0 w 79"/>
                <a:gd name="T37" fmla="*/ 70 h 71"/>
                <a:gd name="T38" fmla="*/ 1 w 79"/>
                <a:gd name="T39" fmla="*/ 70 h 71"/>
                <a:gd name="T40" fmla="*/ 5 w 79"/>
                <a:gd name="T41" fmla="*/ 68 h 71"/>
                <a:gd name="T42" fmla="*/ 9 w 79"/>
                <a:gd name="T43" fmla="*/ 64 h 71"/>
                <a:gd name="T44" fmla="*/ 33 w 79"/>
                <a:gd name="T45" fmla="*/ 13 h 71"/>
                <a:gd name="T46" fmla="*/ 38 w 79"/>
                <a:gd name="T47" fmla="*/ 0 h 71"/>
                <a:gd name="T48" fmla="*/ 39 w 79"/>
                <a:gd name="T49" fmla="*/ 0 h 71"/>
                <a:gd name="T50" fmla="*/ 69 w 79"/>
                <a:gd name="T51" fmla="*/ 63 h 71"/>
                <a:gd name="T52" fmla="*/ 73 w 79"/>
                <a:gd name="T53" fmla="*/ 68 h 71"/>
                <a:gd name="T54" fmla="*/ 78 w 79"/>
                <a:gd name="T55" fmla="*/ 70 h 71"/>
                <a:gd name="T56" fmla="*/ 24 w 79"/>
                <a:gd name="T57" fmla="*/ 49 h 71"/>
                <a:gd name="T58" fmla="*/ 44 w 79"/>
                <a:gd name="T59" fmla="*/ 49 h 71"/>
                <a:gd name="T60" fmla="*/ 34 w 79"/>
                <a:gd name="T61" fmla="*/ 25 h 71"/>
                <a:gd name="T62" fmla="*/ 24 w 79"/>
                <a:gd name="T63" fmla="*/ 49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9" h="71">
                  <a:moveTo>
                    <a:pt x="78" y="70"/>
                  </a:moveTo>
                  <a:cubicBezTo>
                    <a:pt x="79" y="70"/>
                    <a:pt x="79" y="70"/>
                    <a:pt x="79" y="70"/>
                  </a:cubicBezTo>
                  <a:cubicBezTo>
                    <a:pt x="79" y="71"/>
                    <a:pt x="79" y="71"/>
                    <a:pt x="79" y="71"/>
                  </a:cubicBezTo>
                  <a:cubicBezTo>
                    <a:pt x="46" y="71"/>
                    <a:pt x="46" y="71"/>
                    <a:pt x="46" y="71"/>
                  </a:cubicBezTo>
                  <a:cubicBezTo>
                    <a:pt x="46" y="70"/>
                    <a:pt x="46" y="70"/>
                    <a:pt x="46" y="70"/>
                  </a:cubicBezTo>
                  <a:cubicBezTo>
                    <a:pt x="47" y="70"/>
                    <a:pt x="47" y="70"/>
                    <a:pt x="47" y="70"/>
                  </a:cubicBezTo>
                  <a:cubicBezTo>
                    <a:pt x="48" y="70"/>
                    <a:pt x="49" y="69"/>
                    <a:pt x="50" y="68"/>
                  </a:cubicBezTo>
                  <a:cubicBezTo>
                    <a:pt x="51" y="67"/>
                    <a:pt x="51" y="67"/>
                    <a:pt x="51" y="66"/>
                  </a:cubicBezTo>
                  <a:cubicBezTo>
                    <a:pt x="51" y="65"/>
                    <a:pt x="51" y="64"/>
                    <a:pt x="51" y="63"/>
                  </a:cubicBezTo>
                  <a:cubicBezTo>
                    <a:pt x="46" y="53"/>
                    <a:pt x="46" y="53"/>
                    <a:pt x="46" y="53"/>
                  </a:cubicBezTo>
                  <a:cubicBezTo>
                    <a:pt x="22" y="53"/>
                    <a:pt x="22" y="53"/>
                    <a:pt x="22" y="53"/>
                  </a:cubicBezTo>
                  <a:cubicBezTo>
                    <a:pt x="18" y="64"/>
                    <a:pt x="18" y="64"/>
                    <a:pt x="18" y="64"/>
                  </a:cubicBezTo>
                  <a:cubicBezTo>
                    <a:pt x="17" y="64"/>
                    <a:pt x="17" y="65"/>
                    <a:pt x="17" y="66"/>
                  </a:cubicBezTo>
                  <a:cubicBezTo>
                    <a:pt x="17" y="67"/>
                    <a:pt x="17" y="67"/>
                    <a:pt x="18" y="68"/>
                  </a:cubicBezTo>
                  <a:cubicBezTo>
                    <a:pt x="19" y="69"/>
                    <a:pt x="20" y="70"/>
                    <a:pt x="22" y="70"/>
                  </a:cubicBezTo>
                  <a:cubicBezTo>
                    <a:pt x="22" y="70"/>
                    <a:pt x="22" y="70"/>
                    <a:pt x="22" y="70"/>
                  </a:cubicBezTo>
                  <a:cubicBezTo>
                    <a:pt x="22" y="71"/>
                    <a:pt x="22" y="71"/>
                    <a:pt x="22" y="71"/>
                  </a:cubicBezTo>
                  <a:cubicBezTo>
                    <a:pt x="0" y="71"/>
                    <a:pt x="0" y="71"/>
                    <a:pt x="0" y="71"/>
                  </a:cubicBezTo>
                  <a:cubicBezTo>
                    <a:pt x="0" y="70"/>
                    <a:pt x="0" y="70"/>
                    <a:pt x="0" y="70"/>
                  </a:cubicBezTo>
                  <a:cubicBezTo>
                    <a:pt x="1" y="70"/>
                    <a:pt x="1" y="70"/>
                    <a:pt x="1" y="70"/>
                  </a:cubicBezTo>
                  <a:cubicBezTo>
                    <a:pt x="2" y="70"/>
                    <a:pt x="4" y="69"/>
                    <a:pt x="5" y="68"/>
                  </a:cubicBezTo>
                  <a:cubicBezTo>
                    <a:pt x="7" y="67"/>
                    <a:pt x="8" y="66"/>
                    <a:pt x="9" y="64"/>
                  </a:cubicBezTo>
                  <a:cubicBezTo>
                    <a:pt x="33" y="13"/>
                    <a:pt x="33" y="13"/>
                    <a:pt x="33" y="13"/>
                  </a:cubicBezTo>
                  <a:cubicBezTo>
                    <a:pt x="36" y="6"/>
                    <a:pt x="38" y="1"/>
                    <a:pt x="38" y="0"/>
                  </a:cubicBezTo>
                  <a:cubicBezTo>
                    <a:pt x="39" y="0"/>
                    <a:pt x="39" y="0"/>
                    <a:pt x="39" y="0"/>
                  </a:cubicBezTo>
                  <a:cubicBezTo>
                    <a:pt x="69" y="63"/>
                    <a:pt x="69" y="63"/>
                    <a:pt x="69" y="63"/>
                  </a:cubicBezTo>
                  <a:cubicBezTo>
                    <a:pt x="70" y="66"/>
                    <a:pt x="72" y="67"/>
                    <a:pt x="73" y="68"/>
                  </a:cubicBezTo>
                  <a:cubicBezTo>
                    <a:pt x="75" y="69"/>
                    <a:pt x="76" y="70"/>
                    <a:pt x="78" y="70"/>
                  </a:cubicBezTo>
                  <a:moveTo>
                    <a:pt x="24" y="49"/>
                  </a:moveTo>
                  <a:cubicBezTo>
                    <a:pt x="44" y="49"/>
                    <a:pt x="44" y="49"/>
                    <a:pt x="44" y="49"/>
                  </a:cubicBezTo>
                  <a:cubicBezTo>
                    <a:pt x="34" y="25"/>
                    <a:pt x="34" y="25"/>
                    <a:pt x="34" y="25"/>
                  </a:cubicBezTo>
                  <a:lnTo>
                    <a:pt x="24" y="49"/>
                  </a:lnTo>
                  <a:close/>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8">
              <a:extLst>
                <a:ext uri="{FF2B5EF4-FFF2-40B4-BE49-F238E27FC236}">
                  <a16:creationId xmlns:a16="http://schemas.microsoft.com/office/drawing/2014/main" id="{00E35394-C467-1258-C6E7-F26B82BFD076}"/>
                </a:ext>
              </a:extLst>
            </p:cNvPr>
            <p:cNvSpPr>
              <a:spLocks/>
            </p:cNvSpPr>
            <p:nvPr/>
          </p:nvSpPr>
          <p:spPr bwMode="auto">
            <a:xfrm>
              <a:off x="2215" y="1506"/>
              <a:ext cx="138" cy="164"/>
            </a:xfrm>
            <a:custGeom>
              <a:avLst/>
              <a:gdLst>
                <a:gd name="T0" fmla="*/ 0 w 58"/>
                <a:gd name="T1" fmla="*/ 68 h 68"/>
                <a:gd name="T2" fmla="*/ 0 w 58"/>
                <a:gd name="T3" fmla="*/ 67 h 68"/>
                <a:gd name="T4" fmla="*/ 2 w 58"/>
                <a:gd name="T5" fmla="*/ 67 h 68"/>
                <a:gd name="T6" fmla="*/ 6 w 58"/>
                <a:gd name="T7" fmla="*/ 65 h 68"/>
                <a:gd name="T8" fmla="*/ 8 w 58"/>
                <a:gd name="T9" fmla="*/ 61 h 68"/>
                <a:gd name="T10" fmla="*/ 8 w 58"/>
                <a:gd name="T11" fmla="*/ 7 h 68"/>
                <a:gd name="T12" fmla="*/ 6 w 58"/>
                <a:gd name="T13" fmla="*/ 3 h 68"/>
                <a:gd name="T14" fmla="*/ 2 w 58"/>
                <a:gd name="T15" fmla="*/ 1 h 68"/>
                <a:gd name="T16" fmla="*/ 0 w 58"/>
                <a:gd name="T17" fmla="*/ 1 h 68"/>
                <a:gd name="T18" fmla="*/ 0 w 58"/>
                <a:gd name="T19" fmla="*/ 0 h 68"/>
                <a:gd name="T20" fmla="*/ 32 w 58"/>
                <a:gd name="T21" fmla="*/ 0 h 68"/>
                <a:gd name="T22" fmla="*/ 32 w 58"/>
                <a:gd name="T23" fmla="*/ 1 h 68"/>
                <a:gd name="T24" fmla="*/ 30 w 58"/>
                <a:gd name="T25" fmla="*/ 1 h 68"/>
                <a:gd name="T26" fmla="*/ 26 w 58"/>
                <a:gd name="T27" fmla="*/ 3 h 68"/>
                <a:gd name="T28" fmla="*/ 24 w 58"/>
                <a:gd name="T29" fmla="*/ 7 h 68"/>
                <a:gd name="T30" fmla="*/ 24 w 58"/>
                <a:gd name="T31" fmla="*/ 63 h 68"/>
                <a:gd name="T32" fmla="*/ 38 w 58"/>
                <a:gd name="T33" fmla="*/ 63 h 68"/>
                <a:gd name="T34" fmla="*/ 50 w 58"/>
                <a:gd name="T35" fmla="*/ 59 h 68"/>
                <a:gd name="T36" fmla="*/ 57 w 58"/>
                <a:gd name="T37" fmla="*/ 47 h 68"/>
                <a:gd name="T38" fmla="*/ 58 w 58"/>
                <a:gd name="T39" fmla="*/ 47 h 68"/>
                <a:gd name="T40" fmla="*/ 53 w 58"/>
                <a:gd name="T41" fmla="*/ 68 h 68"/>
                <a:gd name="T42" fmla="*/ 0 w 58"/>
                <a:gd name="T43" fmla="*/ 6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8" h="68">
                  <a:moveTo>
                    <a:pt x="0" y="68"/>
                  </a:moveTo>
                  <a:cubicBezTo>
                    <a:pt x="0" y="67"/>
                    <a:pt x="0" y="67"/>
                    <a:pt x="0" y="67"/>
                  </a:cubicBezTo>
                  <a:cubicBezTo>
                    <a:pt x="2" y="67"/>
                    <a:pt x="2" y="67"/>
                    <a:pt x="2" y="67"/>
                  </a:cubicBezTo>
                  <a:cubicBezTo>
                    <a:pt x="3" y="67"/>
                    <a:pt x="5" y="66"/>
                    <a:pt x="6" y="65"/>
                  </a:cubicBezTo>
                  <a:cubicBezTo>
                    <a:pt x="7" y="64"/>
                    <a:pt x="8" y="62"/>
                    <a:pt x="8" y="61"/>
                  </a:cubicBezTo>
                  <a:cubicBezTo>
                    <a:pt x="8" y="7"/>
                    <a:pt x="8" y="7"/>
                    <a:pt x="8" y="7"/>
                  </a:cubicBezTo>
                  <a:cubicBezTo>
                    <a:pt x="8" y="5"/>
                    <a:pt x="7" y="4"/>
                    <a:pt x="6" y="3"/>
                  </a:cubicBezTo>
                  <a:cubicBezTo>
                    <a:pt x="5" y="2"/>
                    <a:pt x="3" y="1"/>
                    <a:pt x="2" y="1"/>
                  </a:cubicBezTo>
                  <a:cubicBezTo>
                    <a:pt x="0" y="1"/>
                    <a:pt x="0" y="1"/>
                    <a:pt x="0" y="1"/>
                  </a:cubicBezTo>
                  <a:cubicBezTo>
                    <a:pt x="0" y="0"/>
                    <a:pt x="0" y="0"/>
                    <a:pt x="0" y="0"/>
                  </a:cubicBezTo>
                  <a:cubicBezTo>
                    <a:pt x="32" y="0"/>
                    <a:pt x="32" y="0"/>
                    <a:pt x="32" y="0"/>
                  </a:cubicBezTo>
                  <a:cubicBezTo>
                    <a:pt x="32" y="1"/>
                    <a:pt x="32" y="1"/>
                    <a:pt x="32" y="1"/>
                  </a:cubicBezTo>
                  <a:cubicBezTo>
                    <a:pt x="30" y="1"/>
                    <a:pt x="30" y="1"/>
                    <a:pt x="30" y="1"/>
                  </a:cubicBezTo>
                  <a:cubicBezTo>
                    <a:pt x="29" y="1"/>
                    <a:pt x="27" y="2"/>
                    <a:pt x="26" y="3"/>
                  </a:cubicBezTo>
                  <a:cubicBezTo>
                    <a:pt x="25" y="4"/>
                    <a:pt x="24" y="5"/>
                    <a:pt x="24" y="7"/>
                  </a:cubicBezTo>
                  <a:cubicBezTo>
                    <a:pt x="24" y="63"/>
                    <a:pt x="24" y="63"/>
                    <a:pt x="24" y="63"/>
                  </a:cubicBezTo>
                  <a:cubicBezTo>
                    <a:pt x="38" y="63"/>
                    <a:pt x="38" y="63"/>
                    <a:pt x="38" y="63"/>
                  </a:cubicBezTo>
                  <a:cubicBezTo>
                    <a:pt x="42" y="63"/>
                    <a:pt x="46" y="62"/>
                    <a:pt x="50" y="59"/>
                  </a:cubicBezTo>
                  <a:cubicBezTo>
                    <a:pt x="53" y="56"/>
                    <a:pt x="55" y="52"/>
                    <a:pt x="57" y="47"/>
                  </a:cubicBezTo>
                  <a:cubicBezTo>
                    <a:pt x="58" y="47"/>
                    <a:pt x="58" y="47"/>
                    <a:pt x="58" y="47"/>
                  </a:cubicBezTo>
                  <a:cubicBezTo>
                    <a:pt x="53" y="68"/>
                    <a:pt x="53" y="68"/>
                    <a:pt x="53" y="68"/>
                  </a:cubicBezTo>
                  <a:lnTo>
                    <a:pt x="0" y="68"/>
                  </a:lnTo>
                  <a:close/>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9">
              <a:extLst>
                <a:ext uri="{FF2B5EF4-FFF2-40B4-BE49-F238E27FC236}">
                  <a16:creationId xmlns:a16="http://schemas.microsoft.com/office/drawing/2014/main" id="{E9D215E2-04FF-F942-59C8-7AC268E3994E}"/>
                </a:ext>
              </a:extLst>
            </p:cNvPr>
            <p:cNvSpPr>
              <a:spLocks/>
            </p:cNvSpPr>
            <p:nvPr/>
          </p:nvSpPr>
          <p:spPr bwMode="auto">
            <a:xfrm>
              <a:off x="2350" y="1501"/>
              <a:ext cx="155" cy="169"/>
            </a:xfrm>
            <a:custGeom>
              <a:avLst/>
              <a:gdLst>
                <a:gd name="T0" fmla="*/ 64 w 65"/>
                <a:gd name="T1" fmla="*/ 18 h 70"/>
                <a:gd name="T2" fmla="*/ 64 w 65"/>
                <a:gd name="T3" fmla="*/ 17 h 70"/>
                <a:gd name="T4" fmla="*/ 61 w 65"/>
                <a:gd name="T5" fmla="*/ 9 h 70"/>
                <a:gd name="T6" fmla="*/ 54 w 65"/>
                <a:gd name="T7" fmla="*/ 6 h 70"/>
                <a:gd name="T8" fmla="*/ 41 w 65"/>
                <a:gd name="T9" fmla="*/ 6 h 70"/>
                <a:gd name="T10" fmla="*/ 41 w 65"/>
                <a:gd name="T11" fmla="*/ 63 h 70"/>
                <a:gd name="T12" fmla="*/ 42 w 65"/>
                <a:gd name="T13" fmla="*/ 67 h 70"/>
                <a:gd name="T14" fmla="*/ 47 w 65"/>
                <a:gd name="T15" fmla="*/ 69 h 70"/>
                <a:gd name="T16" fmla="*/ 48 w 65"/>
                <a:gd name="T17" fmla="*/ 69 h 70"/>
                <a:gd name="T18" fmla="*/ 48 w 65"/>
                <a:gd name="T19" fmla="*/ 70 h 70"/>
                <a:gd name="T20" fmla="*/ 17 w 65"/>
                <a:gd name="T21" fmla="*/ 70 h 70"/>
                <a:gd name="T22" fmla="*/ 17 w 65"/>
                <a:gd name="T23" fmla="*/ 69 h 70"/>
                <a:gd name="T24" fmla="*/ 18 w 65"/>
                <a:gd name="T25" fmla="*/ 69 h 70"/>
                <a:gd name="T26" fmla="*/ 22 w 65"/>
                <a:gd name="T27" fmla="*/ 67 h 70"/>
                <a:gd name="T28" fmla="*/ 24 w 65"/>
                <a:gd name="T29" fmla="*/ 63 h 70"/>
                <a:gd name="T30" fmla="*/ 24 w 65"/>
                <a:gd name="T31" fmla="*/ 6 h 70"/>
                <a:gd name="T32" fmla="*/ 11 w 65"/>
                <a:gd name="T33" fmla="*/ 6 h 70"/>
                <a:gd name="T34" fmla="*/ 3 w 65"/>
                <a:gd name="T35" fmla="*/ 9 h 70"/>
                <a:gd name="T36" fmla="*/ 1 w 65"/>
                <a:gd name="T37" fmla="*/ 17 h 70"/>
                <a:gd name="T38" fmla="*/ 1 w 65"/>
                <a:gd name="T39" fmla="*/ 18 h 70"/>
                <a:gd name="T40" fmla="*/ 0 w 65"/>
                <a:gd name="T41" fmla="*/ 18 h 70"/>
                <a:gd name="T42" fmla="*/ 0 w 65"/>
                <a:gd name="T43" fmla="*/ 0 h 70"/>
                <a:gd name="T44" fmla="*/ 5 w 65"/>
                <a:gd name="T45" fmla="*/ 1 h 70"/>
                <a:gd name="T46" fmla="*/ 11 w 65"/>
                <a:gd name="T47" fmla="*/ 2 h 70"/>
                <a:gd name="T48" fmla="*/ 53 w 65"/>
                <a:gd name="T49" fmla="*/ 2 h 70"/>
                <a:gd name="T50" fmla="*/ 61 w 65"/>
                <a:gd name="T51" fmla="*/ 1 h 70"/>
                <a:gd name="T52" fmla="*/ 65 w 65"/>
                <a:gd name="T53" fmla="*/ 0 h 70"/>
                <a:gd name="T54" fmla="*/ 65 w 65"/>
                <a:gd name="T55" fmla="*/ 18 h 70"/>
                <a:gd name="T56" fmla="*/ 64 w 65"/>
                <a:gd name="T57" fmla="*/ 18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5" h="70">
                  <a:moveTo>
                    <a:pt x="64" y="18"/>
                  </a:moveTo>
                  <a:cubicBezTo>
                    <a:pt x="64" y="17"/>
                    <a:pt x="64" y="17"/>
                    <a:pt x="64" y="17"/>
                  </a:cubicBezTo>
                  <a:cubicBezTo>
                    <a:pt x="64" y="14"/>
                    <a:pt x="63" y="11"/>
                    <a:pt x="61" y="9"/>
                  </a:cubicBezTo>
                  <a:cubicBezTo>
                    <a:pt x="59" y="7"/>
                    <a:pt x="57" y="6"/>
                    <a:pt x="54" y="6"/>
                  </a:cubicBezTo>
                  <a:cubicBezTo>
                    <a:pt x="41" y="6"/>
                    <a:pt x="41" y="6"/>
                    <a:pt x="41" y="6"/>
                  </a:cubicBezTo>
                  <a:cubicBezTo>
                    <a:pt x="41" y="63"/>
                    <a:pt x="41" y="63"/>
                    <a:pt x="41" y="63"/>
                  </a:cubicBezTo>
                  <a:cubicBezTo>
                    <a:pt x="41" y="64"/>
                    <a:pt x="41" y="66"/>
                    <a:pt x="42" y="67"/>
                  </a:cubicBezTo>
                  <a:cubicBezTo>
                    <a:pt x="44" y="68"/>
                    <a:pt x="45" y="69"/>
                    <a:pt x="47" y="69"/>
                  </a:cubicBezTo>
                  <a:cubicBezTo>
                    <a:pt x="48" y="69"/>
                    <a:pt x="48" y="69"/>
                    <a:pt x="48" y="69"/>
                  </a:cubicBezTo>
                  <a:cubicBezTo>
                    <a:pt x="48" y="70"/>
                    <a:pt x="48" y="70"/>
                    <a:pt x="48" y="70"/>
                  </a:cubicBezTo>
                  <a:cubicBezTo>
                    <a:pt x="17" y="70"/>
                    <a:pt x="17" y="70"/>
                    <a:pt x="17" y="70"/>
                  </a:cubicBezTo>
                  <a:cubicBezTo>
                    <a:pt x="17" y="69"/>
                    <a:pt x="17" y="69"/>
                    <a:pt x="17" y="69"/>
                  </a:cubicBezTo>
                  <a:cubicBezTo>
                    <a:pt x="18" y="69"/>
                    <a:pt x="18" y="69"/>
                    <a:pt x="18" y="69"/>
                  </a:cubicBezTo>
                  <a:cubicBezTo>
                    <a:pt x="20" y="69"/>
                    <a:pt x="21" y="68"/>
                    <a:pt x="22" y="67"/>
                  </a:cubicBezTo>
                  <a:cubicBezTo>
                    <a:pt x="24" y="66"/>
                    <a:pt x="24" y="64"/>
                    <a:pt x="24" y="63"/>
                  </a:cubicBezTo>
                  <a:cubicBezTo>
                    <a:pt x="24" y="6"/>
                    <a:pt x="24" y="6"/>
                    <a:pt x="24" y="6"/>
                  </a:cubicBezTo>
                  <a:cubicBezTo>
                    <a:pt x="11" y="6"/>
                    <a:pt x="11" y="6"/>
                    <a:pt x="11" y="6"/>
                  </a:cubicBezTo>
                  <a:cubicBezTo>
                    <a:pt x="8" y="6"/>
                    <a:pt x="5" y="7"/>
                    <a:pt x="3" y="9"/>
                  </a:cubicBezTo>
                  <a:cubicBezTo>
                    <a:pt x="2" y="11"/>
                    <a:pt x="1" y="14"/>
                    <a:pt x="1" y="17"/>
                  </a:cubicBezTo>
                  <a:cubicBezTo>
                    <a:pt x="1" y="18"/>
                    <a:pt x="1" y="18"/>
                    <a:pt x="1" y="18"/>
                  </a:cubicBezTo>
                  <a:cubicBezTo>
                    <a:pt x="0" y="18"/>
                    <a:pt x="0" y="18"/>
                    <a:pt x="0" y="18"/>
                  </a:cubicBezTo>
                  <a:cubicBezTo>
                    <a:pt x="0" y="0"/>
                    <a:pt x="0" y="0"/>
                    <a:pt x="0" y="0"/>
                  </a:cubicBezTo>
                  <a:cubicBezTo>
                    <a:pt x="1" y="0"/>
                    <a:pt x="2" y="1"/>
                    <a:pt x="5" y="1"/>
                  </a:cubicBezTo>
                  <a:cubicBezTo>
                    <a:pt x="7" y="2"/>
                    <a:pt x="9" y="2"/>
                    <a:pt x="11" y="2"/>
                  </a:cubicBezTo>
                  <a:cubicBezTo>
                    <a:pt x="53" y="2"/>
                    <a:pt x="53" y="2"/>
                    <a:pt x="53" y="2"/>
                  </a:cubicBezTo>
                  <a:cubicBezTo>
                    <a:pt x="57" y="2"/>
                    <a:pt x="59" y="1"/>
                    <a:pt x="61" y="1"/>
                  </a:cubicBezTo>
                  <a:cubicBezTo>
                    <a:pt x="64" y="1"/>
                    <a:pt x="65" y="0"/>
                    <a:pt x="65" y="0"/>
                  </a:cubicBezTo>
                  <a:cubicBezTo>
                    <a:pt x="65" y="18"/>
                    <a:pt x="65" y="18"/>
                    <a:pt x="65" y="18"/>
                  </a:cubicBezTo>
                  <a:lnTo>
                    <a:pt x="64" y="18"/>
                  </a:lnTo>
                  <a:close/>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0">
              <a:extLst>
                <a:ext uri="{FF2B5EF4-FFF2-40B4-BE49-F238E27FC236}">
                  <a16:creationId xmlns:a16="http://schemas.microsoft.com/office/drawing/2014/main" id="{A89F7FB7-FA88-BC11-420B-02C065633E7C}"/>
                </a:ext>
              </a:extLst>
            </p:cNvPr>
            <p:cNvSpPr>
              <a:spLocks/>
            </p:cNvSpPr>
            <p:nvPr/>
          </p:nvSpPr>
          <p:spPr bwMode="auto">
            <a:xfrm>
              <a:off x="2533" y="1506"/>
              <a:ext cx="184" cy="164"/>
            </a:xfrm>
            <a:custGeom>
              <a:avLst/>
              <a:gdLst>
                <a:gd name="T0" fmla="*/ 76 w 77"/>
                <a:gd name="T1" fmla="*/ 67 h 68"/>
                <a:gd name="T2" fmla="*/ 77 w 77"/>
                <a:gd name="T3" fmla="*/ 67 h 68"/>
                <a:gd name="T4" fmla="*/ 77 w 77"/>
                <a:gd name="T5" fmla="*/ 68 h 68"/>
                <a:gd name="T6" fmla="*/ 46 w 77"/>
                <a:gd name="T7" fmla="*/ 68 h 68"/>
                <a:gd name="T8" fmla="*/ 46 w 77"/>
                <a:gd name="T9" fmla="*/ 67 h 68"/>
                <a:gd name="T10" fmla="*/ 47 w 77"/>
                <a:gd name="T11" fmla="*/ 67 h 68"/>
                <a:gd name="T12" fmla="*/ 52 w 77"/>
                <a:gd name="T13" fmla="*/ 65 h 68"/>
                <a:gd name="T14" fmla="*/ 53 w 77"/>
                <a:gd name="T15" fmla="*/ 61 h 68"/>
                <a:gd name="T16" fmla="*/ 53 w 77"/>
                <a:gd name="T17" fmla="*/ 36 h 68"/>
                <a:gd name="T18" fmla="*/ 24 w 77"/>
                <a:gd name="T19" fmla="*/ 36 h 68"/>
                <a:gd name="T20" fmla="*/ 24 w 77"/>
                <a:gd name="T21" fmla="*/ 61 h 68"/>
                <a:gd name="T22" fmla="*/ 25 w 77"/>
                <a:gd name="T23" fmla="*/ 65 h 68"/>
                <a:gd name="T24" fmla="*/ 30 w 77"/>
                <a:gd name="T25" fmla="*/ 67 h 68"/>
                <a:gd name="T26" fmla="*/ 31 w 77"/>
                <a:gd name="T27" fmla="*/ 67 h 68"/>
                <a:gd name="T28" fmla="*/ 31 w 77"/>
                <a:gd name="T29" fmla="*/ 68 h 68"/>
                <a:gd name="T30" fmla="*/ 0 w 77"/>
                <a:gd name="T31" fmla="*/ 68 h 68"/>
                <a:gd name="T32" fmla="*/ 0 w 77"/>
                <a:gd name="T33" fmla="*/ 67 h 68"/>
                <a:gd name="T34" fmla="*/ 1 w 77"/>
                <a:gd name="T35" fmla="*/ 67 h 68"/>
                <a:gd name="T36" fmla="*/ 5 w 77"/>
                <a:gd name="T37" fmla="*/ 65 h 68"/>
                <a:gd name="T38" fmla="*/ 7 w 77"/>
                <a:gd name="T39" fmla="*/ 61 h 68"/>
                <a:gd name="T40" fmla="*/ 7 w 77"/>
                <a:gd name="T41" fmla="*/ 7 h 68"/>
                <a:gd name="T42" fmla="*/ 5 w 77"/>
                <a:gd name="T43" fmla="*/ 3 h 68"/>
                <a:gd name="T44" fmla="*/ 1 w 77"/>
                <a:gd name="T45" fmla="*/ 1 h 68"/>
                <a:gd name="T46" fmla="*/ 0 w 77"/>
                <a:gd name="T47" fmla="*/ 1 h 68"/>
                <a:gd name="T48" fmla="*/ 0 w 77"/>
                <a:gd name="T49" fmla="*/ 0 h 68"/>
                <a:gd name="T50" fmla="*/ 31 w 77"/>
                <a:gd name="T51" fmla="*/ 0 h 68"/>
                <a:gd name="T52" fmla="*/ 31 w 77"/>
                <a:gd name="T53" fmla="*/ 1 h 68"/>
                <a:gd name="T54" fmla="*/ 30 w 77"/>
                <a:gd name="T55" fmla="*/ 1 h 68"/>
                <a:gd name="T56" fmla="*/ 25 w 77"/>
                <a:gd name="T57" fmla="*/ 3 h 68"/>
                <a:gd name="T58" fmla="*/ 24 w 77"/>
                <a:gd name="T59" fmla="*/ 7 h 68"/>
                <a:gd name="T60" fmla="*/ 24 w 77"/>
                <a:gd name="T61" fmla="*/ 32 h 68"/>
                <a:gd name="T62" fmla="*/ 53 w 77"/>
                <a:gd name="T63" fmla="*/ 32 h 68"/>
                <a:gd name="T64" fmla="*/ 53 w 77"/>
                <a:gd name="T65" fmla="*/ 7 h 68"/>
                <a:gd name="T66" fmla="*/ 50 w 77"/>
                <a:gd name="T67" fmla="*/ 2 h 68"/>
                <a:gd name="T68" fmla="*/ 47 w 77"/>
                <a:gd name="T69" fmla="*/ 1 h 68"/>
                <a:gd name="T70" fmla="*/ 46 w 77"/>
                <a:gd name="T71" fmla="*/ 1 h 68"/>
                <a:gd name="T72" fmla="*/ 46 w 77"/>
                <a:gd name="T73" fmla="*/ 0 h 68"/>
                <a:gd name="T74" fmla="*/ 77 w 77"/>
                <a:gd name="T75" fmla="*/ 0 h 68"/>
                <a:gd name="T76" fmla="*/ 77 w 77"/>
                <a:gd name="T77" fmla="*/ 1 h 68"/>
                <a:gd name="T78" fmla="*/ 76 w 77"/>
                <a:gd name="T79" fmla="*/ 1 h 68"/>
                <a:gd name="T80" fmla="*/ 72 w 77"/>
                <a:gd name="T81" fmla="*/ 3 h 68"/>
                <a:gd name="T82" fmla="*/ 70 w 77"/>
                <a:gd name="T83" fmla="*/ 7 h 68"/>
                <a:gd name="T84" fmla="*/ 70 w 77"/>
                <a:gd name="T85" fmla="*/ 61 h 68"/>
                <a:gd name="T86" fmla="*/ 73 w 77"/>
                <a:gd name="T87" fmla="*/ 66 h 68"/>
                <a:gd name="T88" fmla="*/ 76 w 77"/>
                <a:gd name="T89" fmla="*/ 67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77" h="68">
                  <a:moveTo>
                    <a:pt x="76" y="67"/>
                  </a:moveTo>
                  <a:cubicBezTo>
                    <a:pt x="77" y="67"/>
                    <a:pt x="77" y="67"/>
                    <a:pt x="77" y="67"/>
                  </a:cubicBezTo>
                  <a:cubicBezTo>
                    <a:pt x="77" y="68"/>
                    <a:pt x="77" y="68"/>
                    <a:pt x="77" y="68"/>
                  </a:cubicBezTo>
                  <a:cubicBezTo>
                    <a:pt x="46" y="68"/>
                    <a:pt x="46" y="68"/>
                    <a:pt x="46" y="68"/>
                  </a:cubicBezTo>
                  <a:cubicBezTo>
                    <a:pt x="46" y="67"/>
                    <a:pt x="46" y="67"/>
                    <a:pt x="46" y="67"/>
                  </a:cubicBezTo>
                  <a:cubicBezTo>
                    <a:pt x="47" y="67"/>
                    <a:pt x="47" y="67"/>
                    <a:pt x="47" y="67"/>
                  </a:cubicBezTo>
                  <a:cubicBezTo>
                    <a:pt x="49" y="67"/>
                    <a:pt x="50" y="66"/>
                    <a:pt x="52" y="65"/>
                  </a:cubicBezTo>
                  <a:cubicBezTo>
                    <a:pt x="53" y="64"/>
                    <a:pt x="53" y="62"/>
                    <a:pt x="53" y="61"/>
                  </a:cubicBezTo>
                  <a:cubicBezTo>
                    <a:pt x="53" y="36"/>
                    <a:pt x="53" y="36"/>
                    <a:pt x="53" y="36"/>
                  </a:cubicBezTo>
                  <a:cubicBezTo>
                    <a:pt x="24" y="36"/>
                    <a:pt x="24" y="36"/>
                    <a:pt x="24" y="36"/>
                  </a:cubicBezTo>
                  <a:cubicBezTo>
                    <a:pt x="24" y="61"/>
                    <a:pt x="24" y="61"/>
                    <a:pt x="24" y="61"/>
                  </a:cubicBezTo>
                  <a:cubicBezTo>
                    <a:pt x="24" y="62"/>
                    <a:pt x="24" y="64"/>
                    <a:pt x="25" y="65"/>
                  </a:cubicBezTo>
                  <a:cubicBezTo>
                    <a:pt x="27" y="66"/>
                    <a:pt x="28" y="67"/>
                    <a:pt x="30" y="67"/>
                  </a:cubicBezTo>
                  <a:cubicBezTo>
                    <a:pt x="31" y="67"/>
                    <a:pt x="31" y="67"/>
                    <a:pt x="31" y="67"/>
                  </a:cubicBezTo>
                  <a:cubicBezTo>
                    <a:pt x="31" y="68"/>
                    <a:pt x="31" y="68"/>
                    <a:pt x="31" y="68"/>
                  </a:cubicBezTo>
                  <a:cubicBezTo>
                    <a:pt x="0" y="68"/>
                    <a:pt x="0" y="68"/>
                    <a:pt x="0" y="68"/>
                  </a:cubicBezTo>
                  <a:cubicBezTo>
                    <a:pt x="0" y="67"/>
                    <a:pt x="0" y="67"/>
                    <a:pt x="0" y="67"/>
                  </a:cubicBezTo>
                  <a:cubicBezTo>
                    <a:pt x="1" y="67"/>
                    <a:pt x="1" y="67"/>
                    <a:pt x="1" y="67"/>
                  </a:cubicBezTo>
                  <a:cubicBezTo>
                    <a:pt x="3" y="67"/>
                    <a:pt x="4" y="66"/>
                    <a:pt x="5" y="65"/>
                  </a:cubicBezTo>
                  <a:cubicBezTo>
                    <a:pt x="7" y="64"/>
                    <a:pt x="7" y="62"/>
                    <a:pt x="7" y="61"/>
                  </a:cubicBezTo>
                  <a:cubicBezTo>
                    <a:pt x="7" y="7"/>
                    <a:pt x="7" y="7"/>
                    <a:pt x="7" y="7"/>
                  </a:cubicBezTo>
                  <a:cubicBezTo>
                    <a:pt x="7" y="5"/>
                    <a:pt x="7" y="4"/>
                    <a:pt x="5" y="3"/>
                  </a:cubicBezTo>
                  <a:cubicBezTo>
                    <a:pt x="4" y="2"/>
                    <a:pt x="3" y="1"/>
                    <a:pt x="1" y="1"/>
                  </a:cubicBezTo>
                  <a:cubicBezTo>
                    <a:pt x="0" y="1"/>
                    <a:pt x="0" y="1"/>
                    <a:pt x="0" y="1"/>
                  </a:cubicBezTo>
                  <a:cubicBezTo>
                    <a:pt x="0" y="0"/>
                    <a:pt x="0" y="0"/>
                    <a:pt x="0" y="0"/>
                  </a:cubicBezTo>
                  <a:cubicBezTo>
                    <a:pt x="31" y="0"/>
                    <a:pt x="31" y="0"/>
                    <a:pt x="31" y="0"/>
                  </a:cubicBezTo>
                  <a:cubicBezTo>
                    <a:pt x="31" y="1"/>
                    <a:pt x="31" y="1"/>
                    <a:pt x="31" y="1"/>
                  </a:cubicBezTo>
                  <a:cubicBezTo>
                    <a:pt x="30" y="1"/>
                    <a:pt x="30" y="1"/>
                    <a:pt x="30" y="1"/>
                  </a:cubicBezTo>
                  <a:cubicBezTo>
                    <a:pt x="28" y="1"/>
                    <a:pt x="27" y="2"/>
                    <a:pt x="25" y="3"/>
                  </a:cubicBezTo>
                  <a:cubicBezTo>
                    <a:pt x="24" y="4"/>
                    <a:pt x="24" y="5"/>
                    <a:pt x="24" y="7"/>
                  </a:cubicBezTo>
                  <a:cubicBezTo>
                    <a:pt x="24" y="32"/>
                    <a:pt x="24" y="32"/>
                    <a:pt x="24" y="32"/>
                  </a:cubicBezTo>
                  <a:cubicBezTo>
                    <a:pt x="53" y="32"/>
                    <a:pt x="53" y="32"/>
                    <a:pt x="53" y="32"/>
                  </a:cubicBezTo>
                  <a:cubicBezTo>
                    <a:pt x="53" y="7"/>
                    <a:pt x="53" y="7"/>
                    <a:pt x="53" y="7"/>
                  </a:cubicBezTo>
                  <a:cubicBezTo>
                    <a:pt x="53" y="5"/>
                    <a:pt x="52" y="3"/>
                    <a:pt x="50" y="2"/>
                  </a:cubicBezTo>
                  <a:cubicBezTo>
                    <a:pt x="49" y="1"/>
                    <a:pt x="48" y="1"/>
                    <a:pt x="47" y="1"/>
                  </a:cubicBezTo>
                  <a:cubicBezTo>
                    <a:pt x="46" y="1"/>
                    <a:pt x="46" y="1"/>
                    <a:pt x="46" y="1"/>
                  </a:cubicBezTo>
                  <a:cubicBezTo>
                    <a:pt x="46" y="0"/>
                    <a:pt x="46" y="0"/>
                    <a:pt x="46" y="0"/>
                  </a:cubicBezTo>
                  <a:cubicBezTo>
                    <a:pt x="77" y="0"/>
                    <a:pt x="77" y="0"/>
                    <a:pt x="77" y="0"/>
                  </a:cubicBezTo>
                  <a:cubicBezTo>
                    <a:pt x="77" y="1"/>
                    <a:pt x="77" y="1"/>
                    <a:pt x="77" y="1"/>
                  </a:cubicBezTo>
                  <a:cubicBezTo>
                    <a:pt x="76" y="1"/>
                    <a:pt x="76" y="1"/>
                    <a:pt x="76" y="1"/>
                  </a:cubicBezTo>
                  <a:cubicBezTo>
                    <a:pt x="74" y="1"/>
                    <a:pt x="73" y="2"/>
                    <a:pt x="72" y="3"/>
                  </a:cubicBezTo>
                  <a:cubicBezTo>
                    <a:pt x="70" y="4"/>
                    <a:pt x="70" y="5"/>
                    <a:pt x="70" y="7"/>
                  </a:cubicBezTo>
                  <a:cubicBezTo>
                    <a:pt x="70" y="61"/>
                    <a:pt x="70" y="61"/>
                    <a:pt x="70" y="61"/>
                  </a:cubicBezTo>
                  <a:cubicBezTo>
                    <a:pt x="70" y="63"/>
                    <a:pt x="71" y="65"/>
                    <a:pt x="73" y="66"/>
                  </a:cubicBezTo>
                  <a:cubicBezTo>
                    <a:pt x="74" y="66"/>
                    <a:pt x="75" y="67"/>
                    <a:pt x="76" y="67"/>
                  </a:cubicBezTo>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1">
              <a:extLst>
                <a:ext uri="{FF2B5EF4-FFF2-40B4-BE49-F238E27FC236}">
                  <a16:creationId xmlns:a16="http://schemas.microsoft.com/office/drawing/2014/main" id="{FD50F7F7-705E-6D09-CBBE-90BD57B60BC2}"/>
                </a:ext>
              </a:extLst>
            </p:cNvPr>
            <p:cNvSpPr>
              <a:spLocks/>
            </p:cNvSpPr>
            <p:nvPr/>
          </p:nvSpPr>
          <p:spPr bwMode="auto">
            <a:xfrm>
              <a:off x="2748" y="1506"/>
              <a:ext cx="142" cy="164"/>
            </a:xfrm>
            <a:custGeom>
              <a:avLst/>
              <a:gdLst>
                <a:gd name="T0" fmla="*/ 57 w 60"/>
                <a:gd name="T1" fmla="*/ 30 h 68"/>
                <a:gd name="T2" fmla="*/ 39 w 60"/>
                <a:gd name="T3" fmla="*/ 40 h 68"/>
                <a:gd name="T4" fmla="*/ 27 w 60"/>
                <a:gd name="T5" fmla="*/ 36 h 68"/>
                <a:gd name="T6" fmla="*/ 27 w 60"/>
                <a:gd name="T7" fmla="*/ 35 h 68"/>
                <a:gd name="T8" fmla="*/ 42 w 60"/>
                <a:gd name="T9" fmla="*/ 24 h 68"/>
                <a:gd name="T10" fmla="*/ 42 w 60"/>
                <a:gd name="T11" fmla="*/ 20 h 68"/>
                <a:gd name="T12" fmla="*/ 39 w 60"/>
                <a:gd name="T13" fmla="*/ 8 h 68"/>
                <a:gd name="T14" fmla="*/ 29 w 60"/>
                <a:gd name="T15" fmla="*/ 4 h 68"/>
                <a:gd name="T16" fmla="*/ 24 w 60"/>
                <a:gd name="T17" fmla="*/ 4 h 68"/>
                <a:gd name="T18" fmla="*/ 24 w 60"/>
                <a:gd name="T19" fmla="*/ 61 h 68"/>
                <a:gd name="T20" fmla="*/ 27 w 60"/>
                <a:gd name="T21" fmla="*/ 66 h 68"/>
                <a:gd name="T22" fmla="*/ 30 w 60"/>
                <a:gd name="T23" fmla="*/ 67 h 68"/>
                <a:gd name="T24" fmla="*/ 31 w 60"/>
                <a:gd name="T25" fmla="*/ 67 h 68"/>
                <a:gd name="T26" fmla="*/ 31 w 60"/>
                <a:gd name="T27" fmla="*/ 68 h 68"/>
                <a:gd name="T28" fmla="*/ 0 w 60"/>
                <a:gd name="T29" fmla="*/ 68 h 68"/>
                <a:gd name="T30" fmla="*/ 0 w 60"/>
                <a:gd name="T31" fmla="*/ 67 h 68"/>
                <a:gd name="T32" fmla="*/ 1 w 60"/>
                <a:gd name="T33" fmla="*/ 67 h 68"/>
                <a:gd name="T34" fmla="*/ 5 w 60"/>
                <a:gd name="T35" fmla="*/ 65 h 68"/>
                <a:gd name="T36" fmla="*/ 7 w 60"/>
                <a:gd name="T37" fmla="*/ 61 h 68"/>
                <a:gd name="T38" fmla="*/ 7 w 60"/>
                <a:gd name="T39" fmla="*/ 7 h 68"/>
                <a:gd name="T40" fmla="*/ 5 w 60"/>
                <a:gd name="T41" fmla="*/ 3 h 68"/>
                <a:gd name="T42" fmla="*/ 1 w 60"/>
                <a:gd name="T43" fmla="*/ 1 h 68"/>
                <a:gd name="T44" fmla="*/ 0 w 60"/>
                <a:gd name="T45" fmla="*/ 1 h 68"/>
                <a:gd name="T46" fmla="*/ 0 w 60"/>
                <a:gd name="T47" fmla="*/ 0 h 68"/>
                <a:gd name="T48" fmla="*/ 33 w 60"/>
                <a:gd name="T49" fmla="*/ 0 h 68"/>
                <a:gd name="T50" fmla="*/ 53 w 60"/>
                <a:gd name="T51" fmla="*/ 5 h 68"/>
                <a:gd name="T52" fmla="*/ 60 w 60"/>
                <a:gd name="T53" fmla="*/ 20 h 68"/>
                <a:gd name="T54" fmla="*/ 57 w 60"/>
                <a:gd name="T55" fmla="*/ 3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0" h="68">
                  <a:moveTo>
                    <a:pt x="57" y="30"/>
                  </a:moveTo>
                  <a:cubicBezTo>
                    <a:pt x="53" y="37"/>
                    <a:pt x="47" y="40"/>
                    <a:pt x="39" y="40"/>
                  </a:cubicBezTo>
                  <a:cubicBezTo>
                    <a:pt x="35" y="40"/>
                    <a:pt x="31" y="39"/>
                    <a:pt x="27" y="36"/>
                  </a:cubicBezTo>
                  <a:cubicBezTo>
                    <a:pt x="27" y="35"/>
                    <a:pt x="27" y="35"/>
                    <a:pt x="27" y="35"/>
                  </a:cubicBezTo>
                  <a:cubicBezTo>
                    <a:pt x="35" y="35"/>
                    <a:pt x="40" y="31"/>
                    <a:pt x="42" y="24"/>
                  </a:cubicBezTo>
                  <a:cubicBezTo>
                    <a:pt x="42" y="22"/>
                    <a:pt x="42" y="21"/>
                    <a:pt x="42" y="20"/>
                  </a:cubicBezTo>
                  <a:cubicBezTo>
                    <a:pt x="42" y="14"/>
                    <a:pt x="41" y="10"/>
                    <a:pt x="39" y="8"/>
                  </a:cubicBezTo>
                  <a:cubicBezTo>
                    <a:pt x="36" y="6"/>
                    <a:pt x="33" y="4"/>
                    <a:pt x="29" y="4"/>
                  </a:cubicBezTo>
                  <a:cubicBezTo>
                    <a:pt x="24" y="4"/>
                    <a:pt x="24" y="4"/>
                    <a:pt x="24" y="4"/>
                  </a:cubicBezTo>
                  <a:cubicBezTo>
                    <a:pt x="24" y="61"/>
                    <a:pt x="24" y="61"/>
                    <a:pt x="24" y="61"/>
                  </a:cubicBezTo>
                  <a:cubicBezTo>
                    <a:pt x="24" y="63"/>
                    <a:pt x="25" y="65"/>
                    <a:pt x="27" y="66"/>
                  </a:cubicBezTo>
                  <a:cubicBezTo>
                    <a:pt x="28" y="66"/>
                    <a:pt x="29" y="67"/>
                    <a:pt x="30" y="67"/>
                  </a:cubicBezTo>
                  <a:cubicBezTo>
                    <a:pt x="31" y="67"/>
                    <a:pt x="31" y="67"/>
                    <a:pt x="31" y="67"/>
                  </a:cubicBezTo>
                  <a:cubicBezTo>
                    <a:pt x="31" y="68"/>
                    <a:pt x="31" y="68"/>
                    <a:pt x="31" y="68"/>
                  </a:cubicBezTo>
                  <a:cubicBezTo>
                    <a:pt x="0" y="68"/>
                    <a:pt x="0" y="68"/>
                    <a:pt x="0" y="68"/>
                  </a:cubicBezTo>
                  <a:cubicBezTo>
                    <a:pt x="0" y="67"/>
                    <a:pt x="0" y="67"/>
                    <a:pt x="0" y="67"/>
                  </a:cubicBezTo>
                  <a:cubicBezTo>
                    <a:pt x="1" y="67"/>
                    <a:pt x="1" y="67"/>
                    <a:pt x="1" y="67"/>
                  </a:cubicBezTo>
                  <a:cubicBezTo>
                    <a:pt x="3" y="67"/>
                    <a:pt x="4" y="66"/>
                    <a:pt x="5" y="65"/>
                  </a:cubicBezTo>
                  <a:cubicBezTo>
                    <a:pt x="7" y="64"/>
                    <a:pt x="7" y="62"/>
                    <a:pt x="7" y="61"/>
                  </a:cubicBezTo>
                  <a:cubicBezTo>
                    <a:pt x="7" y="7"/>
                    <a:pt x="7" y="7"/>
                    <a:pt x="7" y="7"/>
                  </a:cubicBezTo>
                  <a:cubicBezTo>
                    <a:pt x="7" y="5"/>
                    <a:pt x="7" y="4"/>
                    <a:pt x="5" y="3"/>
                  </a:cubicBezTo>
                  <a:cubicBezTo>
                    <a:pt x="4" y="2"/>
                    <a:pt x="3" y="1"/>
                    <a:pt x="1" y="1"/>
                  </a:cubicBezTo>
                  <a:cubicBezTo>
                    <a:pt x="0" y="1"/>
                    <a:pt x="0" y="1"/>
                    <a:pt x="0" y="1"/>
                  </a:cubicBezTo>
                  <a:cubicBezTo>
                    <a:pt x="0" y="0"/>
                    <a:pt x="0" y="0"/>
                    <a:pt x="0" y="0"/>
                  </a:cubicBezTo>
                  <a:cubicBezTo>
                    <a:pt x="33" y="0"/>
                    <a:pt x="33" y="0"/>
                    <a:pt x="33" y="0"/>
                  </a:cubicBezTo>
                  <a:cubicBezTo>
                    <a:pt x="42" y="0"/>
                    <a:pt x="48" y="2"/>
                    <a:pt x="53" y="5"/>
                  </a:cubicBezTo>
                  <a:cubicBezTo>
                    <a:pt x="57" y="9"/>
                    <a:pt x="60" y="13"/>
                    <a:pt x="60" y="20"/>
                  </a:cubicBezTo>
                  <a:cubicBezTo>
                    <a:pt x="60" y="24"/>
                    <a:pt x="59" y="27"/>
                    <a:pt x="57" y="30"/>
                  </a:cubicBezTo>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2">
              <a:extLst>
                <a:ext uri="{FF2B5EF4-FFF2-40B4-BE49-F238E27FC236}">
                  <a16:creationId xmlns:a16="http://schemas.microsoft.com/office/drawing/2014/main" id="{5EC54567-5DA6-67C1-B8AA-08BBAD2D6B1A}"/>
                </a:ext>
              </a:extLst>
            </p:cNvPr>
            <p:cNvSpPr>
              <a:spLocks/>
            </p:cNvSpPr>
            <p:nvPr/>
          </p:nvSpPr>
          <p:spPr bwMode="auto">
            <a:xfrm>
              <a:off x="2919" y="1506"/>
              <a:ext cx="136" cy="164"/>
            </a:xfrm>
            <a:custGeom>
              <a:avLst/>
              <a:gdLst>
                <a:gd name="T0" fmla="*/ 0 w 57"/>
                <a:gd name="T1" fmla="*/ 68 h 68"/>
                <a:gd name="T2" fmla="*/ 0 w 57"/>
                <a:gd name="T3" fmla="*/ 67 h 68"/>
                <a:gd name="T4" fmla="*/ 1 w 57"/>
                <a:gd name="T5" fmla="*/ 67 h 68"/>
                <a:gd name="T6" fmla="*/ 5 w 57"/>
                <a:gd name="T7" fmla="*/ 65 h 68"/>
                <a:gd name="T8" fmla="*/ 7 w 57"/>
                <a:gd name="T9" fmla="*/ 61 h 68"/>
                <a:gd name="T10" fmla="*/ 7 w 57"/>
                <a:gd name="T11" fmla="*/ 7 h 68"/>
                <a:gd name="T12" fmla="*/ 5 w 57"/>
                <a:gd name="T13" fmla="*/ 3 h 68"/>
                <a:gd name="T14" fmla="*/ 1 w 57"/>
                <a:gd name="T15" fmla="*/ 1 h 68"/>
                <a:gd name="T16" fmla="*/ 0 w 57"/>
                <a:gd name="T17" fmla="*/ 1 h 68"/>
                <a:gd name="T18" fmla="*/ 0 w 57"/>
                <a:gd name="T19" fmla="*/ 0 h 68"/>
                <a:gd name="T20" fmla="*/ 31 w 57"/>
                <a:gd name="T21" fmla="*/ 0 h 68"/>
                <a:gd name="T22" fmla="*/ 31 w 57"/>
                <a:gd name="T23" fmla="*/ 1 h 68"/>
                <a:gd name="T24" fmla="*/ 30 w 57"/>
                <a:gd name="T25" fmla="*/ 1 h 68"/>
                <a:gd name="T26" fmla="*/ 25 w 57"/>
                <a:gd name="T27" fmla="*/ 3 h 68"/>
                <a:gd name="T28" fmla="*/ 24 w 57"/>
                <a:gd name="T29" fmla="*/ 7 h 68"/>
                <a:gd name="T30" fmla="*/ 24 w 57"/>
                <a:gd name="T31" fmla="*/ 63 h 68"/>
                <a:gd name="T32" fmla="*/ 37 w 57"/>
                <a:gd name="T33" fmla="*/ 63 h 68"/>
                <a:gd name="T34" fmla="*/ 49 w 57"/>
                <a:gd name="T35" fmla="*/ 59 h 68"/>
                <a:gd name="T36" fmla="*/ 56 w 57"/>
                <a:gd name="T37" fmla="*/ 47 h 68"/>
                <a:gd name="T38" fmla="*/ 57 w 57"/>
                <a:gd name="T39" fmla="*/ 47 h 68"/>
                <a:gd name="T40" fmla="*/ 53 w 57"/>
                <a:gd name="T41" fmla="*/ 68 h 68"/>
                <a:gd name="T42" fmla="*/ 0 w 57"/>
                <a:gd name="T43" fmla="*/ 6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7" h="68">
                  <a:moveTo>
                    <a:pt x="0" y="68"/>
                  </a:moveTo>
                  <a:cubicBezTo>
                    <a:pt x="0" y="67"/>
                    <a:pt x="0" y="67"/>
                    <a:pt x="0" y="67"/>
                  </a:cubicBezTo>
                  <a:cubicBezTo>
                    <a:pt x="1" y="67"/>
                    <a:pt x="1" y="67"/>
                    <a:pt x="1" y="67"/>
                  </a:cubicBezTo>
                  <a:cubicBezTo>
                    <a:pt x="3" y="67"/>
                    <a:pt x="4" y="66"/>
                    <a:pt x="5" y="65"/>
                  </a:cubicBezTo>
                  <a:cubicBezTo>
                    <a:pt x="7" y="64"/>
                    <a:pt x="7" y="62"/>
                    <a:pt x="7" y="61"/>
                  </a:cubicBezTo>
                  <a:cubicBezTo>
                    <a:pt x="7" y="7"/>
                    <a:pt x="7" y="7"/>
                    <a:pt x="7" y="7"/>
                  </a:cubicBezTo>
                  <a:cubicBezTo>
                    <a:pt x="7" y="5"/>
                    <a:pt x="6" y="4"/>
                    <a:pt x="5" y="3"/>
                  </a:cubicBezTo>
                  <a:cubicBezTo>
                    <a:pt x="4" y="2"/>
                    <a:pt x="3" y="1"/>
                    <a:pt x="1" y="1"/>
                  </a:cubicBezTo>
                  <a:cubicBezTo>
                    <a:pt x="0" y="1"/>
                    <a:pt x="0" y="1"/>
                    <a:pt x="0" y="1"/>
                  </a:cubicBezTo>
                  <a:cubicBezTo>
                    <a:pt x="0" y="0"/>
                    <a:pt x="0" y="0"/>
                    <a:pt x="0" y="0"/>
                  </a:cubicBezTo>
                  <a:cubicBezTo>
                    <a:pt x="31" y="0"/>
                    <a:pt x="31" y="0"/>
                    <a:pt x="31" y="0"/>
                  </a:cubicBezTo>
                  <a:cubicBezTo>
                    <a:pt x="31" y="1"/>
                    <a:pt x="31" y="1"/>
                    <a:pt x="31" y="1"/>
                  </a:cubicBezTo>
                  <a:cubicBezTo>
                    <a:pt x="30" y="1"/>
                    <a:pt x="30" y="1"/>
                    <a:pt x="30" y="1"/>
                  </a:cubicBezTo>
                  <a:cubicBezTo>
                    <a:pt x="28" y="1"/>
                    <a:pt x="27" y="2"/>
                    <a:pt x="25" y="3"/>
                  </a:cubicBezTo>
                  <a:cubicBezTo>
                    <a:pt x="24" y="4"/>
                    <a:pt x="24" y="5"/>
                    <a:pt x="24" y="7"/>
                  </a:cubicBezTo>
                  <a:cubicBezTo>
                    <a:pt x="24" y="63"/>
                    <a:pt x="24" y="63"/>
                    <a:pt x="24" y="63"/>
                  </a:cubicBezTo>
                  <a:cubicBezTo>
                    <a:pt x="37" y="63"/>
                    <a:pt x="37" y="63"/>
                    <a:pt x="37" y="63"/>
                  </a:cubicBezTo>
                  <a:cubicBezTo>
                    <a:pt x="42" y="63"/>
                    <a:pt x="46" y="62"/>
                    <a:pt x="49" y="59"/>
                  </a:cubicBezTo>
                  <a:cubicBezTo>
                    <a:pt x="52" y="56"/>
                    <a:pt x="55" y="52"/>
                    <a:pt x="56" y="47"/>
                  </a:cubicBezTo>
                  <a:cubicBezTo>
                    <a:pt x="57" y="47"/>
                    <a:pt x="57" y="47"/>
                    <a:pt x="57" y="47"/>
                  </a:cubicBezTo>
                  <a:cubicBezTo>
                    <a:pt x="53" y="68"/>
                    <a:pt x="53" y="68"/>
                    <a:pt x="53" y="68"/>
                  </a:cubicBezTo>
                  <a:lnTo>
                    <a:pt x="0" y="68"/>
                  </a:lnTo>
                  <a:close/>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3">
              <a:extLst>
                <a:ext uri="{FF2B5EF4-FFF2-40B4-BE49-F238E27FC236}">
                  <a16:creationId xmlns:a16="http://schemas.microsoft.com/office/drawing/2014/main" id="{5F633262-D9BE-41D0-8495-0BC9C163EF0F}"/>
                </a:ext>
              </a:extLst>
            </p:cNvPr>
            <p:cNvSpPr>
              <a:spLocks noEditPoints="1"/>
            </p:cNvSpPr>
            <p:nvPr/>
          </p:nvSpPr>
          <p:spPr bwMode="auto">
            <a:xfrm>
              <a:off x="3069" y="1499"/>
              <a:ext cx="188" cy="171"/>
            </a:xfrm>
            <a:custGeom>
              <a:avLst/>
              <a:gdLst>
                <a:gd name="T0" fmla="*/ 78 w 79"/>
                <a:gd name="T1" fmla="*/ 70 h 71"/>
                <a:gd name="T2" fmla="*/ 79 w 79"/>
                <a:gd name="T3" fmla="*/ 70 h 71"/>
                <a:gd name="T4" fmla="*/ 79 w 79"/>
                <a:gd name="T5" fmla="*/ 71 h 71"/>
                <a:gd name="T6" fmla="*/ 46 w 79"/>
                <a:gd name="T7" fmla="*/ 71 h 71"/>
                <a:gd name="T8" fmla="*/ 46 w 79"/>
                <a:gd name="T9" fmla="*/ 70 h 71"/>
                <a:gd name="T10" fmla="*/ 46 w 79"/>
                <a:gd name="T11" fmla="*/ 70 h 71"/>
                <a:gd name="T12" fmla="*/ 50 w 79"/>
                <a:gd name="T13" fmla="*/ 68 h 71"/>
                <a:gd name="T14" fmla="*/ 51 w 79"/>
                <a:gd name="T15" fmla="*/ 66 h 71"/>
                <a:gd name="T16" fmla="*/ 50 w 79"/>
                <a:gd name="T17" fmla="*/ 63 h 71"/>
                <a:gd name="T18" fmla="*/ 46 w 79"/>
                <a:gd name="T19" fmla="*/ 53 h 71"/>
                <a:gd name="T20" fmla="*/ 22 w 79"/>
                <a:gd name="T21" fmla="*/ 53 h 71"/>
                <a:gd name="T22" fmla="*/ 17 w 79"/>
                <a:gd name="T23" fmla="*/ 64 h 71"/>
                <a:gd name="T24" fmla="*/ 17 w 79"/>
                <a:gd name="T25" fmla="*/ 66 h 71"/>
                <a:gd name="T26" fmla="*/ 18 w 79"/>
                <a:gd name="T27" fmla="*/ 68 h 71"/>
                <a:gd name="T28" fmla="*/ 21 w 79"/>
                <a:gd name="T29" fmla="*/ 70 h 71"/>
                <a:gd name="T30" fmla="*/ 22 w 79"/>
                <a:gd name="T31" fmla="*/ 70 h 71"/>
                <a:gd name="T32" fmla="*/ 22 w 79"/>
                <a:gd name="T33" fmla="*/ 71 h 71"/>
                <a:gd name="T34" fmla="*/ 0 w 79"/>
                <a:gd name="T35" fmla="*/ 71 h 71"/>
                <a:gd name="T36" fmla="*/ 0 w 79"/>
                <a:gd name="T37" fmla="*/ 70 h 71"/>
                <a:gd name="T38" fmla="*/ 0 w 79"/>
                <a:gd name="T39" fmla="*/ 70 h 71"/>
                <a:gd name="T40" fmla="*/ 5 w 79"/>
                <a:gd name="T41" fmla="*/ 68 h 71"/>
                <a:gd name="T42" fmla="*/ 9 w 79"/>
                <a:gd name="T43" fmla="*/ 64 h 71"/>
                <a:gd name="T44" fmla="*/ 33 w 79"/>
                <a:gd name="T45" fmla="*/ 13 h 71"/>
                <a:gd name="T46" fmla="*/ 38 w 79"/>
                <a:gd name="T47" fmla="*/ 0 h 71"/>
                <a:gd name="T48" fmla="*/ 39 w 79"/>
                <a:gd name="T49" fmla="*/ 0 h 71"/>
                <a:gd name="T50" fmla="*/ 69 w 79"/>
                <a:gd name="T51" fmla="*/ 63 h 71"/>
                <a:gd name="T52" fmla="*/ 73 w 79"/>
                <a:gd name="T53" fmla="*/ 68 h 71"/>
                <a:gd name="T54" fmla="*/ 78 w 79"/>
                <a:gd name="T55" fmla="*/ 70 h 71"/>
                <a:gd name="T56" fmla="*/ 24 w 79"/>
                <a:gd name="T57" fmla="*/ 49 h 71"/>
                <a:gd name="T58" fmla="*/ 44 w 79"/>
                <a:gd name="T59" fmla="*/ 49 h 71"/>
                <a:gd name="T60" fmla="*/ 34 w 79"/>
                <a:gd name="T61" fmla="*/ 25 h 71"/>
                <a:gd name="T62" fmla="*/ 24 w 79"/>
                <a:gd name="T63" fmla="*/ 49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9" h="71">
                  <a:moveTo>
                    <a:pt x="78" y="70"/>
                  </a:moveTo>
                  <a:cubicBezTo>
                    <a:pt x="79" y="70"/>
                    <a:pt x="79" y="70"/>
                    <a:pt x="79" y="70"/>
                  </a:cubicBezTo>
                  <a:cubicBezTo>
                    <a:pt x="79" y="71"/>
                    <a:pt x="79" y="71"/>
                    <a:pt x="79" y="71"/>
                  </a:cubicBezTo>
                  <a:cubicBezTo>
                    <a:pt x="46" y="71"/>
                    <a:pt x="46" y="71"/>
                    <a:pt x="46" y="71"/>
                  </a:cubicBezTo>
                  <a:cubicBezTo>
                    <a:pt x="46" y="70"/>
                    <a:pt x="46" y="70"/>
                    <a:pt x="46" y="70"/>
                  </a:cubicBezTo>
                  <a:cubicBezTo>
                    <a:pt x="46" y="70"/>
                    <a:pt x="46" y="70"/>
                    <a:pt x="46" y="70"/>
                  </a:cubicBezTo>
                  <a:cubicBezTo>
                    <a:pt x="48" y="70"/>
                    <a:pt x="49" y="69"/>
                    <a:pt x="50" y="68"/>
                  </a:cubicBezTo>
                  <a:cubicBezTo>
                    <a:pt x="50" y="67"/>
                    <a:pt x="51" y="67"/>
                    <a:pt x="51" y="66"/>
                  </a:cubicBezTo>
                  <a:cubicBezTo>
                    <a:pt x="51" y="65"/>
                    <a:pt x="51" y="64"/>
                    <a:pt x="50" y="63"/>
                  </a:cubicBezTo>
                  <a:cubicBezTo>
                    <a:pt x="46" y="53"/>
                    <a:pt x="46" y="53"/>
                    <a:pt x="46" y="53"/>
                  </a:cubicBezTo>
                  <a:cubicBezTo>
                    <a:pt x="22" y="53"/>
                    <a:pt x="22" y="53"/>
                    <a:pt x="22" y="53"/>
                  </a:cubicBezTo>
                  <a:cubicBezTo>
                    <a:pt x="17" y="64"/>
                    <a:pt x="17" y="64"/>
                    <a:pt x="17" y="64"/>
                  </a:cubicBezTo>
                  <a:cubicBezTo>
                    <a:pt x="17" y="64"/>
                    <a:pt x="17" y="65"/>
                    <a:pt x="17" y="66"/>
                  </a:cubicBezTo>
                  <a:cubicBezTo>
                    <a:pt x="17" y="67"/>
                    <a:pt x="17" y="67"/>
                    <a:pt x="18" y="68"/>
                  </a:cubicBezTo>
                  <a:cubicBezTo>
                    <a:pt x="19" y="69"/>
                    <a:pt x="20" y="70"/>
                    <a:pt x="21" y="70"/>
                  </a:cubicBezTo>
                  <a:cubicBezTo>
                    <a:pt x="22" y="70"/>
                    <a:pt x="22" y="70"/>
                    <a:pt x="22" y="70"/>
                  </a:cubicBezTo>
                  <a:cubicBezTo>
                    <a:pt x="22" y="71"/>
                    <a:pt x="22" y="71"/>
                    <a:pt x="22" y="71"/>
                  </a:cubicBezTo>
                  <a:cubicBezTo>
                    <a:pt x="0" y="71"/>
                    <a:pt x="0" y="71"/>
                    <a:pt x="0" y="71"/>
                  </a:cubicBezTo>
                  <a:cubicBezTo>
                    <a:pt x="0" y="70"/>
                    <a:pt x="0" y="70"/>
                    <a:pt x="0" y="70"/>
                  </a:cubicBezTo>
                  <a:cubicBezTo>
                    <a:pt x="0" y="70"/>
                    <a:pt x="0" y="70"/>
                    <a:pt x="0" y="70"/>
                  </a:cubicBezTo>
                  <a:cubicBezTo>
                    <a:pt x="2" y="70"/>
                    <a:pt x="4" y="69"/>
                    <a:pt x="5" y="68"/>
                  </a:cubicBezTo>
                  <a:cubicBezTo>
                    <a:pt x="7" y="67"/>
                    <a:pt x="8" y="66"/>
                    <a:pt x="9" y="64"/>
                  </a:cubicBezTo>
                  <a:cubicBezTo>
                    <a:pt x="33" y="13"/>
                    <a:pt x="33" y="13"/>
                    <a:pt x="33" y="13"/>
                  </a:cubicBezTo>
                  <a:cubicBezTo>
                    <a:pt x="36" y="6"/>
                    <a:pt x="38" y="1"/>
                    <a:pt x="38" y="0"/>
                  </a:cubicBezTo>
                  <a:cubicBezTo>
                    <a:pt x="39" y="0"/>
                    <a:pt x="39" y="0"/>
                    <a:pt x="39" y="0"/>
                  </a:cubicBezTo>
                  <a:cubicBezTo>
                    <a:pt x="69" y="63"/>
                    <a:pt x="69" y="63"/>
                    <a:pt x="69" y="63"/>
                  </a:cubicBezTo>
                  <a:cubicBezTo>
                    <a:pt x="70" y="66"/>
                    <a:pt x="71" y="67"/>
                    <a:pt x="73" y="68"/>
                  </a:cubicBezTo>
                  <a:cubicBezTo>
                    <a:pt x="75" y="69"/>
                    <a:pt x="76" y="70"/>
                    <a:pt x="78" y="70"/>
                  </a:cubicBezTo>
                  <a:moveTo>
                    <a:pt x="24" y="49"/>
                  </a:moveTo>
                  <a:cubicBezTo>
                    <a:pt x="44" y="49"/>
                    <a:pt x="44" y="49"/>
                    <a:pt x="44" y="49"/>
                  </a:cubicBezTo>
                  <a:cubicBezTo>
                    <a:pt x="34" y="25"/>
                    <a:pt x="34" y="25"/>
                    <a:pt x="34" y="25"/>
                  </a:cubicBezTo>
                  <a:lnTo>
                    <a:pt x="24" y="49"/>
                  </a:lnTo>
                  <a:close/>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4">
              <a:extLst>
                <a:ext uri="{FF2B5EF4-FFF2-40B4-BE49-F238E27FC236}">
                  <a16:creationId xmlns:a16="http://schemas.microsoft.com/office/drawing/2014/main" id="{4D1C4B58-C7B4-57A2-18B5-53218846BDB2}"/>
                </a:ext>
              </a:extLst>
            </p:cNvPr>
            <p:cNvSpPr>
              <a:spLocks/>
            </p:cNvSpPr>
            <p:nvPr/>
          </p:nvSpPr>
          <p:spPr bwMode="auto">
            <a:xfrm>
              <a:off x="3266" y="1501"/>
              <a:ext cx="200" cy="172"/>
            </a:xfrm>
            <a:custGeom>
              <a:avLst/>
              <a:gdLst>
                <a:gd name="T0" fmla="*/ 52 w 84"/>
                <a:gd name="T1" fmla="*/ 2 h 71"/>
                <a:gd name="T2" fmla="*/ 84 w 84"/>
                <a:gd name="T3" fmla="*/ 2 h 71"/>
                <a:gd name="T4" fmla="*/ 84 w 84"/>
                <a:gd name="T5" fmla="*/ 3 h 71"/>
                <a:gd name="T6" fmla="*/ 82 w 84"/>
                <a:gd name="T7" fmla="*/ 3 h 71"/>
                <a:gd name="T8" fmla="*/ 78 w 84"/>
                <a:gd name="T9" fmla="*/ 5 h 71"/>
                <a:gd name="T10" fmla="*/ 76 w 84"/>
                <a:gd name="T11" fmla="*/ 9 h 71"/>
                <a:gd name="T12" fmla="*/ 76 w 84"/>
                <a:gd name="T13" fmla="*/ 58 h 71"/>
                <a:gd name="T14" fmla="*/ 77 w 84"/>
                <a:gd name="T15" fmla="*/ 70 h 71"/>
                <a:gd name="T16" fmla="*/ 77 w 84"/>
                <a:gd name="T17" fmla="*/ 71 h 71"/>
                <a:gd name="T18" fmla="*/ 76 w 84"/>
                <a:gd name="T19" fmla="*/ 71 h 71"/>
                <a:gd name="T20" fmla="*/ 24 w 84"/>
                <a:gd name="T21" fmla="*/ 25 h 71"/>
                <a:gd name="T22" fmla="*/ 24 w 84"/>
                <a:gd name="T23" fmla="*/ 63 h 71"/>
                <a:gd name="T24" fmla="*/ 26 w 84"/>
                <a:gd name="T25" fmla="*/ 67 h 71"/>
                <a:gd name="T26" fmla="*/ 30 w 84"/>
                <a:gd name="T27" fmla="*/ 69 h 71"/>
                <a:gd name="T28" fmla="*/ 32 w 84"/>
                <a:gd name="T29" fmla="*/ 69 h 71"/>
                <a:gd name="T30" fmla="*/ 32 w 84"/>
                <a:gd name="T31" fmla="*/ 70 h 71"/>
                <a:gd name="T32" fmla="*/ 0 w 84"/>
                <a:gd name="T33" fmla="*/ 70 h 71"/>
                <a:gd name="T34" fmla="*/ 0 w 84"/>
                <a:gd name="T35" fmla="*/ 69 h 71"/>
                <a:gd name="T36" fmla="*/ 2 w 84"/>
                <a:gd name="T37" fmla="*/ 69 h 71"/>
                <a:gd name="T38" fmla="*/ 7 w 84"/>
                <a:gd name="T39" fmla="*/ 67 h 71"/>
                <a:gd name="T40" fmla="*/ 9 w 84"/>
                <a:gd name="T41" fmla="*/ 63 h 71"/>
                <a:gd name="T42" fmla="*/ 9 w 84"/>
                <a:gd name="T43" fmla="*/ 13 h 71"/>
                <a:gd name="T44" fmla="*/ 8 w 84"/>
                <a:gd name="T45" fmla="*/ 2 h 71"/>
                <a:gd name="T46" fmla="*/ 7 w 84"/>
                <a:gd name="T47" fmla="*/ 0 h 71"/>
                <a:gd name="T48" fmla="*/ 8 w 84"/>
                <a:gd name="T49" fmla="*/ 0 h 71"/>
                <a:gd name="T50" fmla="*/ 60 w 84"/>
                <a:gd name="T51" fmla="*/ 46 h 71"/>
                <a:gd name="T52" fmla="*/ 60 w 84"/>
                <a:gd name="T53" fmla="*/ 9 h 71"/>
                <a:gd name="T54" fmla="*/ 59 w 84"/>
                <a:gd name="T55" fmla="*/ 5 h 71"/>
                <a:gd name="T56" fmla="*/ 54 w 84"/>
                <a:gd name="T57" fmla="*/ 3 h 71"/>
                <a:gd name="T58" fmla="*/ 52 w 84"/>
                <a:gd name="T59" fmla="*/ 3 h 71"/>
                <a:gd name="T60" fmla="*/ 52 w 84"/>
                <a:gd name="T61" fmla="*/ 2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4" h="71">
                  <a:moveTo>
                    <a:pt x="52" y="2"/>
                  </a:moveTo>
                  <a:cubicBezTo>
                    <a:pt x="84" y="2"/>
                    <a:pt x="84" y="2"/>
                    <a:pt x="84" y="2"/>
                  </a:cubicBezTo>
                  <a:cubicBezTo>
                    <a:pt x="84" y="3"/>
                    <a:pt x="84" y="3"/>
                    <a:pt x="84" y="3"/>
                  </a:cubicBezTo>
                  <a:cubicBezTo>
                    <a:pt x="82" y="3"/>
                    <a:pt x="82" y="3"/>
                    <a:pt x="82" y="3"/>
                  </a:cubicBezTo>
                  <a:cubicBezTo>
                    <a:pt x="80" y="3"/>
                    <a:pt x="79" y="4"/>
                    <a:pt x="78" y="5"/>
                  </a:cubicBezTo>
                  <a:cubicBezTo>
                    <a:pt x="77" y="6"/>
                    <a:pt x="76" y="7"/>
                    <a:pt x="76" y="9"/>
                  </a:cubicBezTo>
                  <a:cubicBezTo>
                    <a:pt x="76" y="58"/>
                    <a:pt x="76" y="58"/>
                    <a:pt x="76" y="58"/>
                  </a:cubicBezTo>
                  <a:cubicBezTo>
                    <a:pt x="76" y="63"/>
                    <a:pt x="76" y="67"/>
                    <a:pt x="77" y="70"/>
                  </a:cubicBezTo>
                  <a:cubicBezTo>
                    <a:pt x="77" y="71"/>
                    <a:pt x="77" y="71"/>
                    <a:pt x="77" y="71"/>
                  </a:cubicBezTo>
                  <a:cubicBezTo>
                    <a:pt x="76" y="71"/>
                    <a:pt x="76" y="71"/>
                    <a:pt x="76" y="71"/>
                  </a:cubicBezTo>
                  <a:cubicBezTo>
                    <a:pt x="24" y="25"/>
                    <a:pt x="24" y="25"/>
                    <a:pt x="24" y="25"/>
                  </a:cubicBezTo>
                  <a:cubicBezTo>
                    <a:pt x="24" y="63"/>
                    <a:pt x="24" y="63"/>
                    <a:pt x="24" y="63"/>
                  </a:cubicBezTo>
                  <a:cubicBezTo>
                    <a:pt x="24" y="65"/>
                    <a:pt x="25" y="66"/>
                    <a:pt x="26" y="67"/>
                  </a:cubicBezTo>
                  <a:cubicBezTo>
                    <a:pt x="27" y="68"/>
                    <a:pt x="29" y="69"/>
                    <a:pt x="30" y="69"/>
                  </a:cubicBezTo>
                  <a:cubicBezTo>
                    <a:pt x="32" y="69"/>
                    <a:pt x="32" y="69"/>
                    <a:pt x="32" y="69"/>
                  </a:cubicBezTo>
                  <a:cubicBezTo>
                    <a:pt x="32" y="70"/>
                    <a:pt x="32" y="70"/>
                    <a:pt x="32" y="70"/>
                  </a:cubicBezTo>
                  <a:cubicBezTo>
                    <a:pt x="0" y="70"/>
                    <a:pt x="0" y="70"/>
                    <a:pt x="0" y="70"/>
                  </a:cubicBezTo>
                  <a:cubicBezTo>
                    <a:pt x="0" y="69"/>
                    <a:pt x="0" y="69"/>
                    <a:pt x="0" y="69"/>
                  </a:cubicBezTo>
                  <a:cubicBezTo>
                    <a:pt x="2" y="69"/>
                    <a:pt x="2" y="69"/>
                    <a:pt x="2" y="69"/>
                  </a:cubicBezTo>
                  <a:cubicBezTo>
                    <a:pt x="4" y="69"/>
                    <a:pt x="6" y="68"/>
                    <a:pt x="7" y="67"/>
                  </a:cubicBezTo>
                  <a:cubicBezTo>
                    <a:pt x="8" y="66"/>
                    <a:pt x="9" y="65"/>
                    <a:pt x="9" y="63"/>
                  </a:cubicBezTo>
                  <a:cubicBezTo>
                    <a:pt x="9" y="13"/>
                    <a:pt x="9" y="13"/>
                    <a:pt x="9" y="13"/>
                  </a:cubicBezTo>
                  <a:cubicBezTo>
                    <a:pt x="9" y="9"/>
                    <a:pt x="8" y="5"/>
                    <a:pt x="8" y="2"/>
                  </a:cubicBezTo>
                  <a:cubicBezTo>
                    <a:pt x="7" y="0"/>
                    <a:pt x="7" y="0"/>
                    <a:pt x="7" y="0"/>
                  </a:cubicBezTo>
                  <a:cubicBezTo>
                    <a:pt x="8" y="0"/>
                    <a:pt x="8" y="0"/>
                    <a:pt x="8" y="0"/>
                  </a:cubicBezTo>
                  <a:cubicBezTo>
                    <a:pt x="60" y="46"/>
                    <a:pt x="60" y="46"/>
                    <a:pt x="60" y="46"/>
                  </a:cubicBezTo>
                  <a:cubicBezTo>
                    <a:pt x="60" y="9"/>
                    <a:pt x="60" y="9"/>
                    <a:pt x="60" y="9"/>
                  </a:cubicBezTo>
                  <a:cubicBezTo>
                    <a:pt x="60" y="7"/>
                    <a:pt x="60" y="6"/>
                    <a:pt x="59" y="5"/>
                  </a:cubicBezTo>
                  <a:cubicBezTo>
                    <a:pt x="57" y="4"/>
                    <a:pt x="56" y="3"/>
                    <a:pt x="54" y="3"/>
                  </a:cubicBezTo>
                  <a:cubicBezTo>
                    <a:pt x="52" y="3"/>
                    <a:pt x="52" y="3"/>
                    <a:pt x="52" y="3"/>
                  </a:cubicBezTo>
                  <a:lnTo>
                    <a:pt x="52" y="2"/>
                  </a:lnTo>
                  <a:close/>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5">
              <a:extLst>
                <a:ext uri="{FF2B5EF4-FFF2-40B4-BE49-F238E27FC236}">
                  <a16:creationId xmlns:a16="http://schemas.microsoft.com/office/drawing/2014/main" id="{9BAA8B6A-DA44-FA74-4740-EA00B85F7F40}"/>
                </a:ext>
              </a:extLst>
            </p:cNvPr>
            <p:cNvSpPr>
              <a:spLocks/>
            </p:cNvSpPr>
            <p:nvPr/>
          </p:nvSpPr>
          <p:spPr bwMode="auto">
            <a:xfrm>
              <a:off x="2127" y="1765"/>
              <a:ext cx="111" cy="106"/>
            </a:xfrm>
            <a:custGeom>
              <a:avLst/>
              <a:gdLst>
                <a:gd name="T0" fmla="*/ 23 w 47"/>
                <a:gd name="T1" fmla="*/ 44 h 44"/>
                <a:gd name="T2" fmla="*/ 6 w 47"/>
                <a:gd name="T3" fmla="*/ 38 h 44"/>
                <a:gd name="T4" fmla="*/ 0 w 47"/>
                <a:gd name="T5" fmla="*/ 22 h 44"/>
                <a:gd name="T6" fmla="*/ 6 w 47"/>
                <a:gd name="T7" fmla="*/ 6 h 44"/>
                <a:gd name="T8" fmla="*/ 23 w 47"/>
                <a:gd name="T9" fmla="*/ 0 h 44"/>
                <a:gd name="T10" fmla="*/ 33 w 47"/>
                <a:gd name="T11" fmla="*/ 1 h 44"/>
                <a:gd name="T12" fmla="*/ 40 w 47"/>
                <a:gd name="T13" fmla="*/ 3 h 44"/>
                <a:gd name="T14" fmla="*/ 40 w 47"/>
                <a:gd name="T15" fmla="*/ 14 h 44"/>
                <a:gd name="T16" fmla="*/ 40 w 47"/>
                <a:gd name="T17" fmla="*/ 14 h 44"/>
                <a:gd name="T18" fmla="*/ 34 w 47"/>
                <a:gd name="T19" fmla="*/ 5 h 44"/>
                <a:gd name="T20" fmla="*/ 25 w 47"/>
                <a:gd name="T21" fmla="*/ 2 h 44"/>
                <a:gd name="T22" fmla="*/ 14 w 47"/>
                <a:gd name="T23" fmla="*/ 8 h 44"/>
                <a:gd name="T24" fmla="*/ 10 w 47"/>
                <a:gd name="T25" fmla="*/ 22 h 44"/>
                <a:gd name="T26" fmla="*/ 13 w 47"/>
                <a:gd name="T27" fmla="*/ 36 h 44"/>
                <a:gd name="T28" fmla="*/ 24 w 47"/>
                <a:gd name="T29" fmla="*/ 42 h 44"/>
                <a:gd name="T30" fmla="*/ 32 w 47"/>
                <a:gd name="T31" fmla="*/ 39 h 44"/>
                <a:gd name="T32" fmla="*/ 34 w 47"/>
                <a:gd name="T33" fmla="*/ 36 h 44"/>
                <a:gd name="T34" fmla="*/ 34 w 47"/>
                <a:gd name="T35" fmla="*/ 26 h 44"/>
                <a:gd name="T36" fmla="*/ 33 w 47"/>
                <a:gd name="T37" fmla="*/ 24 h 44"/>
                <a:gd name="T38" fmla="*/ 31 w 47"/>
                <a:gd name="T39" fmla="*/ 24 h 44"/>
                <a:gd name="T40" fmla="*/ 30 w 47"/>
                <a:gd name="T41" fmla="*/ 24 h 44"/>
                <a:gd name="T42" fmla="*/ 30 w 47"/>
                <a:gd name="T43" fmla="*/ 23 h 44"/>
                <a:gd name="T44" fmla="*/ 47 w 47"/>
                <a:gd name="T45" fmla="*/ 23 h 44"/>
                <a:gd name="T46" fmla="*/ 47 w 47"/>
                <a:gd name="T47" fmla="*/ 24 h 44"/>
                <a:gd name="T48" fmla="*/ 46 w 47"/>
                <a:gd name="T49" fmla="*/ 24 h 44"/>
                <a:gd name="T50" fmla="*/ 44 w 47"/>
                <a:gd name="T51" fmla="*/ 24 h 44"/>
                <a:gd name="T52" fmla="*/ 43 w 47"/>
                <a:gd name="T53" fmla="*/ 26 h 44"/>
                <a:gd name="T54" fmla="*/ 43 w 47"/>
                <a:gd name="T55" fmla="*/ 36 h 44"/>
                <a:gd name="T56" fmla="*/ 35 w 47"/>
                <a:gd name="T57" fmla="*/ 42 h 44"/>
                <a:gd name="T58" fmla="*/ 23 w 47"/>
                <a:gd name="T59"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7" h="44">
                  <a:moveTo>
                    <a:pt x="23" y="44"/>
                  </a:moveTo>
                  <a:cubicBezTo>
                    <a:pt x="16" y="44"/>
                    <a:pt x="10" y="42"/>
                    <a:pt x="6" y="38"/>
                  </a:cubicBezTo>
                  <a:cubicBezTo>
                    <a:pt x="2" y="34"/>
                    <a:pt x="0" y="29"/>
                    <a:pt x="0" y="22"/>
                  </a:cubicBezTo>
                  <a:cubicBezTo>
                    <a:pt x="0" y="15"/>
                    <a:pt x="2" y="10"/>
                    <a:pt x="6" y="6"/>
                  </a:cubicBezTo>
                  <a:cubicBezTo>
                    <a:pt x="10" y="2"/>
                    <a:pt x="16" y="0"/>
                    <a:pt x="23" y="0"/>
                  </a:cubicBezTo>
                  <a:cubicBezTo>
                    <a:pt x="27" y="0"/>
                    <a:pt x="30" y="0"/>
                    <a:pt x="33" y="1"/>
                  </a:cubicBezTo>
                  <a:cubicBezTo>
                    <a:pt x="36" y="1"/>
                    <a:pt x="38" y="2"/>
                    <a:pt x="40" y="3"/>
                  </a:cubicBezTo>
                  <a:cubicBezTo>
                    <a:pt x="40" y="14"/>
                    <a:pt x="40" y="14"/>
                    <a:pt x="40" y="14"/>
                  </a:cubicBezTo>
                  <a:cubicBezTo>
                    <a:pt x="40" y="14"/>
                    <a:pt x="40" y="14"/>
                    <a:pt x="40" y="14"/>
                  </a:cubicBezTo>
                  <a:cubicBezTo>
                    <a:pt x="39" y="10"/>
                    <a:pt x="37" y="7"/>
                    <a:pt x="34" y="5"/>
                  </a:cubicBezTo>
                  <a:cubicBezTo>
                    <a:pt x="32" y="3"/>
                    <a:pt x="29" y="2"/>
                    <a:pt x="25" y="2"/>
                  </a:cubicBezTo>
                  <a:cubicBezTo>
                    <a:pt x="20" y="2"/>
                    <a:pt x="16" y="4"/>
                    <a:pt x="14" y="8"/>
                  </a:cubicBezTo>
                  <a:cubicBezTo>
                    <a:pt x="11" y="11"/>
                    <a:pt x="10" y="16"/>
                    <a:pt x="10" y="22"/>
                  </a:cubicBezTo>
                  <a:cubicBezTo>
                    <a:pt x="10" y="28"/>
                    <a:pt x="11" y="33"/>
                    <a:pt x="13" y="36"/>
                  </a:cubicBezTo>
                  <a:cubicBezTo>
                    <a:pt x="16" y="40"/>
                    <a:pt x="19" y="42"/>
                    <a:pt x="24" y="42"/>
                  </a:cubicBezTo>
                  <a:cubicBezTo>
                    <a:pt x="27" y="42"/>
                    <a:pt x="30" y="41"/>
                    <a:pt x="32" y="39"/>
                  </a:cubicBezTo>
                  <a:cubicBezTo>
                    <a:pt x="33" y="38"/>
                    <a:pt x="34" y="37"/>
                    <a:pt x="34" y="36"/>
                  </a:cubicBezTo>
                  <a:cubicBezTo>
                    <a:pt x="34" y="26"/>
                    <a:pt x="34" y="26"/>
                    <a:pt x="34" y="26"/>
                  </a:cubicBezTo>
                  <a:cubicBezTo>
                    <a:pt x="34" y="25"/>
                    <a:pt x="34" y="25"/>
                    <a:pt x="33" y="24"/>
                  </a:cubicBezTo>
                  <a:cubicBezTo>
                    <a:pt x="33" y="24"/>
                    <a:pt x="32" y="24"/>
                    <a:pt x="31" y="24"/>
                  </a:cubicBezTo>
                  <a:cubicBezTo>
                    <a:pt x="30" y="24"/>
                    <a:pt x="30" y="24"/>
                    <a:pt x="30" y="24"/>
                  </a:cubicBezTo>
                  <a:cubicBezTo>
                    <a:pt x="30" y="23"/>
                    <a:pt x="30" y="23"/>
                    <a:pt x="30" y="23"/>
                  </a:cubicBezTo>
                  <a:cubicBezTo>
                    <a:pt x="47" y="23"/>
                    <a:pt x="47" y="23"/>
                    <a:pt x="47" y="23"/>
                  </a:cubicBezTo>
                  <a:cubicBezTo>
                    <a:pt x="47" y="24"/>
                    <a:pt x="47" y="24"/>
                    <a:pt x="47" y="24"/>
                  </a:cubicBezTo>
                  <a:cubicBezTo>
                    <a:pt x="46" y="24"/>
                    <a:pt x="46" y="24"/>
                    <a:pt x="46" y="24"/>
                  </a:cubicBezTo>
                  <a:cubicBezTo>
                    <a:pt x="45" y="24"/>
                    <a:pt x="44" y="24"/>
                    <a:pt x="44" y="24"/>
                  </a:cubicBezTo>
                  <a:cubicBezTo>
                    <a:pt x="43" y="25"/>
                    <a:pt x="43" y="25"/>
                    <a:pt x="43" y="26"/>
                  </a:cubicBezTo>
                  <a:cubicBezTo>
                    <a:pt x="43" y="36"/>
                    <a:pt x="43" y="36"/>
                    <a:pt x="43" y="36"/>
                  </a:cubicBezTo>
                  <a:cubicBezTo>
                    <a:pt x="41" y="38"/>
                    <a:pt x="39" y="40"/>
                    <a:pt x="35" y="42"/>
                  </a:cubicBezTo>
                  <a:cubicBezTo>
                    <a:pt x="32" y="43"/>
                    <a:pt x="27" y="44"/>
                    <a:pt x="23" y="44"/>
                  </a:cubicBezTo>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6">
              <a:extLst>
                <a:ext uri="{FF2B5EF4-FFF2-40B4-BE49-F238E27FC236}">
                  <a16:creationId xmlns:a16="http://schemas.microsoft.com/office/drawing/2014/main" id="{2A2700C8-B49F-85E9-E231-69EB70A4F5A6}"/>
                </a:ext>
              </a:extLst>
            </p:cNvPr>
            <p:cNvSpPr>
              <a:spLocks/>
            </p:cNvSpPr>
            <p:nvPr/>
          </p:nvSpPr>
          <p:spPr bwMode="auto">
            <a:xfrm>
              <a:off x="2303" y="1767"/>
              <a:ext cx="107" cy="102"/>
            </a:xfrm>
            <a:custGeom>
              <a:avLst/>
              <a:gdLst>
                <a:gd name="T0" fmla="*/ 16 w 45"/>
                <a:gd name="T1" fmla="*/ 2 h 42"/>
                <a:gd name="T2" fmla="*/ 14 w 45"/>
                <a:gd name="T3" fmla="*/ 2 h 42"/>
                <a:gd name="T4" fmla="*/ 13 w 45"/>
                <a:gd name="T5" fmla="*/ 2 h 42"/>
                <a:gd name="T6" fmla="*/ 13 w 45"/>
                <a:gd name="T7" fmla="*/ 38 h 42"/>
                <a:gd name="T8" fmla="*/ 15 w 45"/>
                <a:gd name="T9" fmla="*/ 41 h 42"/>
                <a:gd name="T10" fmla="*/ 17 w 45"/>
                <a:gd name="T11" fmla="*/ 42 h 42"/>
                <a:gd name="T12" fmla="*/ 18 w 45"/>
                <a:gd name="T13" fmla="*/ 42 h 42"/>
                <a:gd name="T14" fmla="*/ 18 w 45"/>
                <a:gd name="T15" fmla="*/ 42 h 42"/>
                <a:gd name="T16" fmla="*/ 0 w 45"/>
                <a:gd name="T17" fmla="*/ 42 h 42"/>
                <a:gd name="T18" fmla="*/ 0 w 45"/>
                <a:gd name="T19" fmla="*/ 42 h 42"/>
                <a:gd name="T20" fmla="*/ 0 w 45"/>
                <a:gd name="T21" fmla="*/ 42 h 42"/>
                <a:gd name="T22" fmla="*/ 4 w 45"/>
                <a:gd name="T23" fmla="*/ 40 h 42"/>
                <a:gd name="T24" fmla="*/ 4 w 45"/>
                <a:gd name="T25" fmla="*/ 38 h 42"/>
                <a:gd name="T26" fmla="*/ 4 w 45"/>
                <a:gd name="T27" fmla="*/ 4 h 42"/>
                <a:gd name="T28" fmla="*/ 3 w 45"/>
                <a:gd name="T29" fmla="*/ 1 h 42"/>
                <a:gd name="T30" fmla="*/ 0 w 45"/>
                <a:gd name="T31" fmla="*/ 0 h 42"/>
                <a:gd name="T32" fmla="*/ 0 w 45"/>
                <a:gd name="T33" fmla="*/ 0 h 42"/>
                <a:gd name="T34" fmla="*/ 0 w 45"/>
                <a:gd name="T35" fmla="*/ 0 h 42"/>
                <a:gd name="T36" fmla="*/ 20 w 45"/>
                <a:gd name="T37" fmla="*/ 0 h 42"/>
                <a:gd name="T38" fmla="*/ 30 w 45"/>
                <a:gd name="T39" fmla="*/ 2 h 42"/>
                <a:gd name="T40" fmla="*/ 34 w 45"/>
                <a:gd name="T41" fmla="*/ 6 h 42"/>
                <a:gd name="T42" fmla="*/ 35 w 45"/>
                <a:gd name="T43" fmla="*/ 12 h 42"/>
                <a:gd name="T44" fmla="*/ 32 w 45"/>
                <a:gd name="T45" fmla="*/ 19 h 42"/>
                <a:gd name="T46" fmla="*/ 25 w 45"/>
                <a:gd name="T47" fmla="*/ 23 h 42"/>
                <a:gd name="T48" fmla="*/ 31 w 45"/>
                <a:gd name="T49" fmla="*/ 28 h 42"/>
                <a:gd name="T50" fmla="*/ 41 w 45"/>
                <a:gd name="T51" fmla="*/ 41 h 42"/>
                <a:gd name="T52" fmla="*/ 45 w 45"/>
                <a:gd name="T53" fmla="*/ 42 h 42"/>
                <a:gd name="T54" fmla="*/ 45 w 45"/>
                <a:gd name="T55" fmla="*/ 42 h 42"/>
                <a:gd name="T56" fmla="*/ 39 w 45"/>
                <a:gd name="T57" fmla="*/ 42 h 42"/>
                <a:gd name="T58" fmla="*/ 30 w 45"/>
                <a:gd name="T59" fmla="*/ 41 h 42"/>
                <a:gd name="T60" fmla="*/ 25 w 45"/>
                <a:gd name="T61" fmla="*/ 36 h 42"/>
                <a:gd name="T62" fmla="*/ 20 w 45"/>
                <a:gd name="T63" fmla="*/ 26 h 42"/>
                <a:gd name="T64" fmla="*/ 15 w 45"/>
                <a:gd name="T65" fmla="*/ 21 h 42"/>
                <a:gd name="T66" fmla="*/ 15 w 45"/>
                <a:gd name="T67" fmla="*/ 21 h 42"/>
                <a:gd name="T68" fmla="*/ 17 w 45"/>
                <a:gd name="T69" fmla="*/ 21 h 42"/>
                <a:gd name="T70" fmla="*/ 22 w 45"/>
                <a:gd name="T71" fmla="*/ 19 h 42"/>
                <a:gd name="T72" fmla="*/ 25 w 45"/>
                <a:gd name="T73" fmla="*/ 14 h 42"/>
                <a:gd name="T74" fmla="*/ 25 w 45"/>
                <a:gd name="T75" fmla="*/ 12 h 42"/>
                <a:gd name="T76" fmla="*/ 23 w 45"/>
                <a:gd name="T77" fmla="*/ 5 h 42"/>
                <a:gd name="T78" fmla="*/ 18 w 45"/>
                <a:gd name="T79" fmla="*/ 2 h 42"/>
                <a:gd name="T80" fmla="*/ 16 w 45"/>
                <a:gd name="T81" fmla="*/ 2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45" h="42">
                  <a:moveTo>
                    <a:pt x="16" y="2"/>
                  </a:moveTo>
                  <a:cubicBezTo>
                    <a:pt x="14" y="2"/>
                    <a:pt x="14" y="2"/>
                    <a:pt x="14" y="2"/>
                  </a:cubicBezTo>
                  <a:cubicBezTo>
                    <a:pt x="13" y="2"/>
                    <a:pt x="13" y="2"/>
                    <a:pt x="13" y="2"/>
                  </a:cubicBezTo>
                  <a:cubicBezTo>
                    <a:pt x="13" y="38"/>
                    <a:pt x="13" y="38"/>
                    <a:pt x="13" y="38"/>
                  </a:cubicBezTo>
                  <a:cubicBezTo>
                    <a:pt x="13" y="39"/>
                    <a:pt x="14" y="40"/>
                    <a:pt x="15" y="41"/>
                  </a:cubicBezTo>
                  <a:cubicBezTo>
                    <a:pt x="15" y="41"/>
                    <a:pt x="16" y="42"/>
                    <a:pt x="17" y="42"/>
                  </a:cubicBezTo>
                  <a:cubicBezTo>
                    <a:pt x="18" y="42"/>
                    <a:pt x="18" y="42"/>
                    <a:pt x="18" y="42"/>
                  </a:cubicBezTo>
                  <a:cubicBezTo>
                    <a:pt x="18" y="42"/>
                    <a:pt x="18" y="42"/>
                    <a:pt x="18" y="42"/>
                  </a:cubicBezTo>
                  <a:cubicBezTo>
                    <a:pt x="0" y="42"/>
                    <a:pt x="0" y="42"/>
                    <a:pt x="0" y="42"/>
                  </a:cubicBezTo>
                  <a:cubicBezTo>
                    <a:pt x="0" y="42"/>
                    <a:pt x="0" y="42"/>
                    <a:pt x="0" y="42"/>
                  </a:cubicBezTo>
                  <a:cubicBezTo>
                    <a:pt x="0" y="42"/>
                    <a:pt x="0" y="42"/>
                    <a:pt x="0" y="42"/>
                  </a:cubicBezTo>
                  <a:cubicBezTo>
                    <a:pt x="2" y="42"/>
                    <a:pt x="3" y="41"/>
                    <a:pt x="4" y="40"/>
                  </a:cubicBezTo>
                  <a:cubicBezTo>
                    <a:pt x="4" y="39"/>
                    <a:pt x="4" y="39"/>
                    <a:pt x="4" y="38"/>
                  </a:cubicBezTo>
                  <a:cubicBezTo>
                    <a:pt x="4" y="4"/>
                    <a:pt x="4" y="4"/>
                    <a:pt x="4" y="4"/>
                  </a:cubicBezTo>
                  <a:cubicBezTo>
                    <a:pt x="4" y="3"/>
                    <a:pt x="4" y="2"/>
                    <a:pt x="3" y="1"/>
                  </a:cubicBezTo>
                  <a:cubicBezTo>
                    <a:pt x="2" y="1"/>
                    <a:pt x="1" y="0"/>
                    <a:pt x="0" y="0"/>
                  </a:cubicBezTo>
                  <a:cubicBezTo>
                    <a:pt x="0" y="0"/>
                    <a:pt x="0" y="0"/>
                    <a:pt x="0" y="0"/>
                  </a:cubicBezTo>
                  <a:cubicBezTo>
                    <a:pt x="0" y="0"/>
                    <a:pt x="0" y="0"/>
                    <a:pt x="0" y="0"/>
                  </a:cubicBezTo>
                  <a:cubicBezTo>
                    <a:pt x="20" y="0"/>
                    <a:pt x="20" y="0"/>
                    <a:pt x="20" y="0"/>
                  </a:cubicBezTo>
                  <a:cubicBezTo>
                    <a:pt x="24" y="0"/>
                    <a:pt x="28" y="1"/>
                    <a:pt x="30" y="2"/>
                  </a:cubicBezTo>
                  <a:cubicBezTo>
                    <a:pt x="32" y="3"/>
                    <a:pt x="33" y="4"/>
                    <a:pt x="34" y="6"/>
                  </a:cubicBezTo>
                  <a:cubicBezTo>
                    <a:pt x="35" y="7"/>
                    <a:pt x="35" y="9"/>
                    <a:pt x="35" y="12"/>
                  </a:cubicBezTo>
                  <a:cubicBezTo>
                    <a:pt x="35" y="14"/>
                    <a:pt x="34" y="17"/>
                    <a:pt x="32" y="19"/>
                  </a:cubicBezTo>
                  <a:cubicBezTo>
                    <a:pt x="31" y="21"/>
                    <a:pt x="28" y="22"/>
                    <a:pt x="25" y="23"/>
                  </a:cubicBezTo>
                  <a:cubicBezTo>
                    <a:pt x="27" y="24"/>
                    <a:pt x="29" y="25"/>
                    <a:pt x="31" y="28"/>
                  </a:cubicBezTo>
                  <a:cubicBezTo>
                    <a:pt x="36" y="35"/>
                    <a:pt x="39" y="39"/>
                    <a:pt x="41" y="41"/>
                  </a:cubicBezTo>
                  <a:cubicBezTo>
                    <a:pt x="42" y="41"/>
                    <a:pt x="43" y="42"/>
                    <a:pt x="45" y="42"/>
                  </a:cubicBezTo>
                  <a:cubicBezTo>
                    <a:pt x="45" y="42"/>
                    <a:pt x="45" y="42"/>
                    <a:pt x="45" y="42"/>
                  </a:cubicBezTo>
                  <a:cubicBezTo>
                    <a:pt x="39" y="42"/>
                    <a:pt x="39" y="42"/>
                    <a:pt x="39" y="42"/>
                  </a:cubicBezTo>
                  <a:cubicBezTo>
                    <a:pt x="35" y="42"/>
                    <a:pt x="32" y="42"/>
                    <a:pt x="30" y="41"/>
                  </a:cubicBezTo>
                  <a:cubicBezTo>
                    <a:pt x="28" y="40"/>
                    <a:pt x="26" y="38"/>
                    <a:pt x="25" y="36"/>
                  </a:cubicBezTo>
                  <a:cubicBezTo>
                    <a:pt x="24" y="35"/>
                    <a:pt x="22" y="31"/>
                    <a:pt x="20" y="26"/>
                  </a:cubicBezTo>
                  <a:cubicBezTo>
                    <a:pt x="18" y="23"/>
                    <a:pt x="17" y="22"/>
                    <a:pt x="15" y="21"/>
                  </a:cubicBezTo>
                  <a:cubicBezTo>
                    <a:pt x="15" y="21"/>
                    <a:pt x="15" y="21"/>
                    <a:pt x="15" y="21"/>
                  </a:cubicBezTo>
                  <a:cubicBezTo>
                    <a:pt x="17" y="21"/>
                    <a:pt x="17" y="21"/>
                    <a:pt x="17" y="21"/>
                  </a:cubicBezTo>
                  <a:cubicBezTo>
                    <a:pt x="19" y="21"/>
                    <a:pt x="21" y="20"/>
                    <a:pt x="22" y="19"/>
                  </a:cubicBezTo>
                  <a:cubicBezTo>
                    <a:pt x="24" y="18"/>
                    <a:pt x="24" y="16"/>
                    <a:pt x="25" y="14"/>
                  </a:cubicBezTo>
                  <a:cubicBezTo>
                    <a:pt x="25" y="13"/>
                    <a:pt x="25" y="12"/>
                    <a:pt x="25" y="12"/>
                  </a:cubicBezTo>
                  <a:cubicBezTo>
                    <a:pt x="25" y="9"/>
                    <a:pt x="25" y="6"/>
                    <a:pt x="23" y="5"/>
                  </a:cubicBezTo>
                  <a:cubicBezTo>
                    <a:pt x="22" y="3"/>
                    <a:pt x="20" y="2"/>
                    <a:pt x="18" y="2"/>
                  </a:cubicBezTo>
                  <a:lnTo>
                    <a:pt x="16" y="2"/>
                  </a:lnTo>
                  <a:close/>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7">
              <a:extLst>
                <a:ext uri="{FF2B5EF4-FFF2-40B4-BE49-F238E27FC236}">
                  <a16:creationId xmlns:a16="http://schemas.microsoft.com/office/drawing/2014/main" id="{659E0669-3F5E-8983-BE0D-420324478BBE}"/>
                </a:ext>
              </a:extLst>
            </p:cNvPr>
            <p:cNvSpPr>
              <a:spLocks noEditPoints="1"/>
            </p:cNvSpPr>
            <p:nvPr/>
          </p:nvSpPr>
          <p:spPr bwMode="auto">
            <a:xfrm>
              <a:off x="2464" y="1765"/>
              <a:ext cx="115" cy="106"/>
            </a:xfrm>
            <a:custGeom>
              <a:avLst/>
              <a:gdLst>
                <a:gd name="T0" fmla="*/ 6 w 48"/>
                <a:gd name="T1" fmla="*/ 6 h 44"/>
                <a:gd name="T2" fmla="*/ 24 w 48"/>
                <a:gd name="T3" fmla="*/ 0 h 44"/>
                <a:gd name="T4" fmla="*/ 41 w 48"/>
                <a:gd name="T5" fmla="*/ 6 h 44"/>
                <a:gd name="T6" fmla="*/ 48 w 48"/>
                <a:gd name="T7" fmla="*/ 22 h 44"/>
                <a:gd name="T8" fmla="*/ 41 w 48"/>
                <a:gd name="T9" fmla="*/ 38 h 44"/>
                <a:gd name="T10" fmla="*/ 24 w 48"/>
                <a:gd name="T11" fmla="*/ 44 h 44"/>
                <a:gd name="T12" fmla="*/ 6 w 48"/>
                <a:gd name="T13" fmla="*/ 38 h 44"/>
                <a:gd name="T14" fmla="*/ 0 w 48"/>
                <a:gd name="T15" fmla="*/ 22 h 44"/>
                <a:gd name="T16" fmla="*/ 6 w 48"/>
                <a:gd name="T17" fmla="*/ 6 h 44"/>
                <a:gd name="T18" fmla="*/ 14 w 48"/>
                <a:gd name="T19" fmla="*/ 36 h 44"/>
                <a:gd name="T20" fmla="*/ 24 w 48"/>
                <a:gd name="T21" fmla="*/ 42 h 44"/>
                <a:gd name="T22" fmla="*/ 34 w 48"/>
                <a:gd name="T23" fmla="*/ 36 h 44"/>
                <a:gd name="T24" fmla="*/ 38 w 48"/>
                <a:gd name="T25" fmla="*/ 22 h 44"/>
                <a:gd name="T26" fmla="*/ 34 w 48"/>
                <a:gd name="T27" fmla="*/ 8 h 44"/>
                <a:gd name="T28" fmla="*/ 24 w 48"/>
                <a:gd name="T29" fmla="*/ 2 h 44"/>
                <a:gd name="T30" fmla="*/ 14 w 48"/>
                <a:gd name="T31" fmla="*/ 8 h 44"/>
                <a:gd name="T32" fmla="*/ 10 w 48"/>
                <a:gd name="T33" fmla="*/ 22 h 44"/>
                <a:gd name="T34" fmla="*/ 14 w 48"/>
                <a:gd name="T35" fmla="*/ 36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8" h="44">
                  <a:moveTo>
                    <a:pt x="6" y="6"/>
                  </a:moveTo>
                  <a:cubicBezTo>
                    <a:pt x="11" y="2"/>
                    <a:pt x="16" y="0"/>
                    <a:pt x="24" y="0"/>
                  </a:cubicBezTo>
                  <a:cubicBezTo>
                    <a:pt x="31" y="0"/>
                    <a:pt x="37" y="2"/>
                    <a:pt x="41" y="6"/>
                  </a:cubicBezTo>
                  <a:cubicBezTo>
                    <a:pt x="46" y="10"/>
                    <a:pt x="48" y="15"/>
                    <a:pt x="48" y="22"/>
                  </a:cubicBezTo>
                  <a:cubicBezTo>
                    <a:pt x="48" y="29"/>
                    <a:pt x="46" y="34"/>
                    <a:pt x="41" y="38"/>
                  </a:cubicBezTo>
                  <a:cubicBezTo>
                    <a:pt x="37" y="42"/>
                    <a:pt x="31" y="44"/>
                    <a:pt x="24" y="44"/>
                  </a:cubicBezTo>
                  <a:cubicBezTo>
                    <a:pt x="16" y="44"/>
                    <a:pt x="11" y="42"/>
                    <a:pt x="6" y="38"/>
                  </a:cubicBezTo>
                  <a:cubicBezTo>
                    <a:pt x="2" y="34"/>
                    <a:pt x="0" y="29"/>
                    <a:pt x="0" y="22"/>
                  </a:cubicBezTo>
                  <a:cubicBezTo>
                    <a:pt x="0" y="15"/>
                    <a:pt x="2" y="10"/>
                    <a:pt x="6" y="6"/>
                  </a:cubicBezTo>
                  <a:moveTo>
                    <a:pt x="14" y="36"/>
                  </a:moveTo>
                  <a:cubicBezTo>
                    <a:pt x="16" y="40"/>
                    <a:pt x="19" y="42"/>
                    <a:pt x="24" y="42"/>
                  </a:cubicBezTo>
                  <a:cubicBezTo>
                    <a:pt x="28" y="42"/>
                    <a:pt x="31" y="40"/>
                    <a:pt x="34" y="36"/>
                  </a:cubicBezTo>
                  <a:cubicBezTo>
                    <a:pt x="36" y="33"/>
                    <a:pt x="38" y="28"/>
                    <a:pt x="38" y="22"/>
                  </a:cubicBezTo>
                  <a:cubicBezTo>
                    <a:pt x="38" y="16"/>
                    <a:pt x="36" y="11"/>
                    <a:pt x="34" y="8"/>
                  </a:cubicBezTo>
                  <a:cubicBezTo>
                    <a:pt x="31" y="4"/>
                    <a:pt x="28" y="2"/>
                    <a:pt x="24" y="2"/>
                  </a:cubicBezTo>
                  <a:cubicBezTo>
                    <a:pt x="19" y="2"/>
                    <a:pt x="16" y="4"/>
                    <a:pt x="14" y="8"/>
                  </a:cubicBezTo>
                  <a:cubicBezTo>
                    <a:pt x="11" y="11"/>
                    <a:pt x="10" y="16"/>
                    <a:pt x="10" y="22"/>
                  </a:cubicBezTo>
                  <a:cubicBezTo>
                    <a:pt x="10" y="28"/>
                    <a:pt x="11" y="33"/>
                    <a:pt x="14" y="36"/>
                  </a:cubicBezTo>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8">
              <a:extLst>
                <a:ext uri="{FF2B5EF4-FFF2-40B4-BE49-F238E27FC236}">
                  <a16:creationId xmlns:a16="http://schemas.microsoft.com/office/drawing/2014/main" id="{2D9F951A-62D9-963B-35E3-37C33994F219}"/>
                </a:ext>
              </a:extLst>
            </p:cNvPr>
            <p:cNvSpPr>
              <a:spLocks/>
            </p:cNvSpPr>
            <p:nvPr/>
          </p:nvSpPr>
          <p:spPr bwMode="auto">
            <a:xfrm>
              <a:off x="2645" y="1767"/>
              <a:ext cx="110" cy="104"/>
            </a:xfrm>
            <a:custGeom>
              <a:avLst/>
              <a:gdLst>
                <a:gd name="T0" fmla="*/ 46 w 46"/>
                <a:gd name="T1" fmla="*/ 0 h 43"/>
                <a:gd name="T2" fmla="*/ 45 w 46"/>
                <a:gd name="T3" fmla="*/ 0 h 43"/>
                <a:gd name="T4" fmla="*/ 42 w 46"/>
                <a:gd name="T5" fmla="*/ 1 h 43"/>
                <a:gd name="T6" fmla="*/ 42 w 46"/>
                <a:gd name="T7" fmla="*/ 3 h 43"/>
                <a:gd name="T8" fmla="*/ 42 w 46"/>
                <a:gd name="T9" fmla="*/ 27 h 43"/>
                <a:gd name="T10" fmla="*/ 37 w 46"/>
                <a:gd name="T11" fmla="*/ 39 h 43"/>
                <a:gd name="T12" fmla="*/ 24 w 46"/>
                <a:gd name="T13" fmla="*/ 43 h 43"/>
                <a:gd name="T14" fmla="*/ 9 w 46"/>
                <a:gd name="T15" fmla="*/ 39 h 43"/>
                <a:gd name="T16" fmla="*/ 4 w 46"/>
                <a:gd name="T17" fmla="*/ 27 h 43"/>
                <a:gd name="T18" fmla="*/ 4 w 46"/>
                <a:gd name="T19" fmla="*/ 3 h 43"/>
                <a:gd name="T20" fmla="*/ 3 w 46"/>
                <a:gd name="T21" fmla="*/ 1 h 43"/>
                <a:gd name="T22" fmla="*/ 1 w 46"/>
                <a:gd name="T23" fmla="*/ 0 h 43"/>
                <a:gd name="T24" fmla="*/ 0 w 46"/>
                <a:gd name="T25" fmla="*/ 0 h 43"/>
                <a:gd name="T26" fmla="*/ 0 w 46"/>
                <a:gd name="T27" fmla="*/ 0 h 43"/>
                <a:gd name="T28" fmla="*/ 17 w 46"/>
                <a:gd name="T29" fmla="*/ 0 h 43"/>
                <a:gd name="T30" fmla="*/ 17 w 46"/>
                <a:gd name="T31" fmla="*/ 0 h 43"/>
                <a:gd name="T32" fmla="*/ 17 w 46"/>
                <a:gd name="T33" fmla="*/ 0 h 43"/>
                <a:gd name="T34" fmla="*/ 14 w 46"/>
                <a:gd name="T35" fmla="*/ 1 h 43"/>
                <a:gd name="T36" fmla="*/ 13 w 46"/>
                <a:gd name="T37" fmla="*/ 3 h 43"/>
                <a:gd name="T38" fmla="*/ 13 w 46"/>
                <a:gd name="T39" fmla="*/ 26 h 43"/>
                <a:gd name="T40" fmla="*/ 16 w 46"/>
                <a:gd name="T41" fmla="*/ 37 h 43"/>
                <a:gd name="T42" fmla="*/ 25 w 46"/>
                <a:gd name="T43" fmla="*/ 40 h 43"/>
                <a:gd name="T44" fmla="*/ 34 w 46"/>
                <a:gd name="T45" fmla="*/ 37 h 43"/>
                <a:gd name="T46" fmla="*/ 37 w 46"/>
                <a:gd name="T47" fmla="*/ 27 h 43"/>
                <a:gd name="T48" fmla="*/ 37 w 46"/>
                <a:gd name="T49" fmla="*/ 3 h 43"/>
                <a:gd name="T50" fmla="*/ 36 w 46"/>
                <a:gd name="T51" fmla="*/ 1 h 43"/>
                <a:gd name="T52" fmla="*/ 34 w 46"/>
                <a:gd name="T53" fmla="*/ 0 h 43"/>
                <a:gd name="T54" fmla="*/ 33 w 46"/>
                <a:gd name="T55" fmla="*/ 0 h 43"/>
                <a:gd name="T56" fmla="*/ 33 w 46"/>
                <a:gd name="T57" fmla="*/ 0 h 43"/>
                <a:gd name="T58" fmla="*/ 46 w 46"/>
                <a:gd name="T59" fmla="*/ 0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6" h="43">
                  <a:moveTo>
                    <a:pt x="46" y="0"/>
                  </a:moveTo>
                  <a:cubicBezTo>
                    <a:pt x="45" y="0"/>
                    <a:pt x="45" y="0"/>
                    <a:pt x="45" y="0"/>
                  </a:cubicBezTo>
                  <a:cubicBezTo>
                    <a:pt x="44" y="0"/>
                    <a:pt x="43" y="1"/>
                    <a:pt x="42" y="1"/>
                  </a:cubicBezTo>
                  <a:cubicBezTo>
                    <a:pt x="42" y="2"/>
                    <a:pt x="42" y="2"/>
                    <a:pt x="42" y="3"/>
                  </a:cubicBezTo>
                  <a:cubicBezTo>
                    <a:pt x="42" y="27"/>
                    <a:pt x="42" y="27"/>
                    <a:pt x="42" y="27"/>
                  </a:cubicBezTo>
                  <a:cubicBezTo>
                    <a:pt x="42" y="32"/>
                    <a:pt x="40" y="36"/>
                    <a:pt x="37" y="39"/>
                  </a:cubicBezTo>
                  <a:cubicBezTo>
                    <a:pt x="34" y="42"/>
                    <a:pt x="29" y="43"/>
                    <a:pt x="24" y="43"/>
                  </a:cubicBezTo>
                  <a:cubicBezTo>
                    <a:pt x="18" y="43"/>
                    <a:pt x="13" y="42"/>
                    <a:pt x="9" y="39"/>
                  </a:cubicBezTo>
                  <a:cubicBezTo>
                    <a:pt x="6" y="36"/>
                    <a:pt x="4" y="32"/>
                    <a:pt x="4" y="27"/>
                  </a:cubicBezTo>
                  <a:cubicBezTo>
                    <a:pt x="4" y="3"/>
                    <a:pt x="4" y="3"/>
                    <a:pt x="4" y="3"/>
                  </a:cubicBezTo>
                  <a:cubicBezTo>
                    <a:pt x="4" y="2"/>
                    <a:pt x="4" y="1"/>
                    <a:pt x="3" y="1"/>
                  </a:cubicBezTo>
                  <a:cubicBezTo>
                    <a:pt x="2" y="0"/>
                    <a:pt x="2" y="0"/>
                    <a:pt x="1" y="0"/>
                  </a:cubicBezTo>
                  <a:cubicBezTo>
                    <a:pt x="0" y="0"/>
                    <a:pt x="0" y="0"/>
                    <a:pt x="0" y="0"/>
                  </a:cubicBezTo>
                  <a:cubicBezTo>
                    <a:pt x="0" y="0"/>
                    <a:pt x="0" y="0"/>
                    <a:pt x="0" y="0"/>
                  </a:cubicBezTo>
                  <a:cubicBezTo>
                    <a:pt x="17" y="0"/>
                    <a:pt x="17" y="0"/>
                    <a:pt x="17" y="0"/>
                  </a:cubicBezTo>
                  <a:cubicBezTo>
                    <a:pt x="17" y="0"/>
                    <a:pt x="17" y="0"/>
                    <a:pt x="17" y="0"/>
                  </a:cubicBezTo>
                  <a:cubicBezTo>
                    <a:pt x="17" y="0"/>
                    <a:pt x="17" y="0"/>
                    <a:pt x="17" y="0"/>
                  </a:cubicBezTo>
                  <a:cubicBezTo>
                    <a:pt x="16" y="0"/>
                    <a:pt x="15" y="1"/>
                    <a:pt x="14" y="1"/>
                  </a:cubicBezTo>
                  <a:cubicBezTo>
                    <a:pt x="14" y="2"/>
                    <a:pt x="13" y="2"/>
                    <a:pt x="13" y="3"/>
                  </a:cubicBezTo>
                  <a:cubicBezTo>
                    <a:pt x="13" y="26"/>
                    <a:pt x="13" y="26"/>
                    <a:pt x="13" y="26"/>
                  </a:cubicBezTo>
                  <a:cubicBezTo>
                    <a:pt x="13" y="31"/>
                    <a:pt x="14" y="34"/>
                    <a:pt x="16" y="37"/>
                  </a:cubicBezTo>
                  <a:cubicBezTo>
                    <a:pt x="19" y="39"/>
                    <a:pt x="21" y="40"/>
                    <a:pt x="25" y="40"/>
                  </a:cubicBezTo>
                  <a:cubicBezTo>
                    <a:pt x="29" y="40"/>
                    <a:pt x="32" y="39"/>
                    <a:pt x="34" y="37"/>
                  </a:cubicBezTo>
                  <a:cubicBezTo>
                    <a:pt x="36" y="35"/>
                    <a:pt x="37" y="31"/>
                    <a:pt x="37" y="27"/>
                  </a:cubicBezTo>
                  <a:cubicBezTo>
                    <a:pt x="37" y="3"/>
                    <a:pt x="37" y="3"/>
                    <a:pt x="37" y="3"/>
                  </a:cubicBezTo>
                  <a:cubicBezTo>
                    <a:pt x="37" y="2"/>
                    <a:pt x="37" y="1"/>
                    <a:pt x="36" y="1"/>
                  </a:cubicBezTo>
                  <a:cubicBezTo>
                    <a:pt x="35" y="0"/>
                    <a:pt x="35" y="0"/>
                    <a:pt x="34" y="0"/>
                  </a:cubicBezTo>
                  <a:cubicBezTo>
                    <a:pt x="33" y="0"/>
                    <a:pt x="33" y="0"/>
                    <a:pt x="33" y="0"/>
                  </a:cubicBezTo>
                  <a:cubicBezTo>
                    <a:pt x="33" y="0"/>
                    <a:pt x="33" y="0"/>
                    <a:pt x="33" y="0"/>
                  </a:cubicBezTo>
                  <a:cubicBezTo>
                    <a:pt x="46" y="0"/>
                    <a:pt x="46" y="0"/>
                    <a:pt x="46" y="0"/>
                  </a:cubicBezTo>
                  <a:close/>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9">
              <a:extLst>
                <a:ext uri="{FF2B5EF4-FFF2-40B4-BE49-F238E27FC236}">
                  <a16:creationId xmlns:a16="http://schemas.microsoft.com/office/drawing/2014/main" id="{15541BE7-8D7C-6207-695B-321C688EC612}"/>
                </a:ext>
              </a:extLst>
            </p:cNvPr>
            <p:cNvSpPr>
              <a:spLocks/>
            </p:cNvSpPr>
            <p:nvPr/>
          </p:nvSpPr>
          <p:spPr bwMode="auto">
            <a:xfrm>
              <a:off x="2821" y="1767"/>
              <a:ext cx="84" cy="102"/>
            </a:xfrm>
            <a:custGeom>
              <a:avLst/>
              <a:gdLst>
                <a:gd name="T0" fmla="*/ 35 w 35"/>
                <a:gd name="T1" fmla="*/ 12 h 42"/>
                <a:gd name="T2" fmla="*/ 34 w 35"/>
                <a:gd name="T3" fmla="*/ 17 h 42"/>
                <a:gd name="T4" fmla="*/ 26 w 35"/>
                <a:gd name="T5" fmla="*/ 24 h 42"/>
                <a:gd name="T6" fmla="*/ 23 w 35"/>
                <a:gd name="T7" fmla="*/ 24 h 42"/>
                <a:gd name="T8" fmla="*/ 16 w 35"/>
                <a:gd name="T9" fmla="*/ 22 h 42"/>
                <a:gd name="T10" fmla="*/ 16 w 35"/>
                <a:gd name="T11" fmla="*/ 21 h 42"/>
                <a:gd name="T12" fmla="*/ 23 w 35"/>
                <a:gd name="T13" fmla="*/ 18 h 42"/>
                <a:gd name="T14" fmla="*/ 26 w 35"/>
                <a:gd name="T15" fmla="*/ 11 h 42"/>
                <a:gd name="T16" fmla="*/ 23 w 35"/>
                <a:gd name="T17" fmla="*/ 5 h 42"/>
                <a:gd name="T18" fmla="*/ 18 w 35"/>
                <a:gd name="T19" fmla="*/ 2 h 42"/>
                <a:gd name="T20" fmla="*/ 14 w 35"/>
                <a:gd name="T21" fmla="*/ 2 h 42"/>
                <a:gd name="T22" fmla="*/ 14 w 35"/>
                <a:gd name="T23" fmla="*/ 38 h 42"/>
                <a:gd name="T24" fmla="*/ 15 w 35"/>
                <a:gd name="T25" fmla="*/ 41 h 42"/>
                <a:gd name="T26" fmla="*/ 18 w 35"/>
                <a:gd name="T27" fmla="*/ 42 h 42"/>
                <a:gd name="T28" fmla="*/ 18 w 35"/>
                <a:gd name="T29" fmla="*/ 42 h 42"/>
                <a:gd name="T30" fmla="*/ 18 w 35"/>
                <a:gd name="T31" fmla="*/ 42 h 42"/>
                <a:gd name="T32" fmla="*/ 0 w 35"/>
                <a:gd name="T33" fmla="*/ 42 h 42"/>
                <a:gd name="T34" fmla="*/ 0 w 35"/>
                <a:gd name="T35" fmla="*/ 42 h 42"/>
                <a:gd name="T36" fmla="*/ 1 w 35"/>
                <a:gd name="T37" fmla="*/ 42 h 42"/>
                <a:gd name="T38" fmla="*/ 3 w 35"/>
                <a:gd name="T39" fmla="*/ 41 h 42"/>
                <a:gd name="T40" fmla="*/ 5 w 35"/>
                <a:gd name="T41" fmla="*/ 38 h 42"/>
                <a:gd name="T42" fmla="*/ 5 w 35"/>
                <a:gd name="T43" fmla="*/ 4 h 42"/>
                <a:gd name="T44" fmla="*/ 3 w 35"/>
                <a:gd name="T45" fmla="*/ 1 h 42"/>
                <a:gd name="T46" fmla="*/ 1 w 35"/>
                <a:gd name="T47" fmla="*/ 0 h 42"/>
                <a:gd name="T48" fmla="*/ 0 w 35"/>
                <a:gd name="T49" fmla="*/ 0 h 42"/>
                <a:gd name="T50" fmla="*/ 0 w 35"/>
                <a:gd name="T51" fmla="*/ 0 h 42"/>
                <a:gd name="T52" fmla="*/ 20 w 35"/>
                <a:gd name="T53" fmla="*/ 0 h 42"/>
                <a:gd name="T54" fmla="*/ 31 w 35"/>
                <a:gd name="T55" fmla="*/ 3 h 42"/>
                <a:gd name="T56" fmla="*/ 35 w 35"/>
                <a:gd name="T57" fmla="*/ 12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5" h="42">
                  <a:moveTo>
                    <a:pt x="35" y="12"/>
                  </a:moveTo>
                  <a:cubicBezTo>
                    <a:pt x="35" y="14"/>
                    <a:pt x="35" y="15"/>
                    <a:pt x="34" y="17"/>
                  </a:cubicBezTo>
                  <a:cubicBezTo>
                    <a:pt x="33" y="20"/>
                    <a:pt x="30" y="23"/>
                    <a:pt x="26" y="24"/>
                  </a:cubicBezTo>
                  <a:cubicBezTo>
                    <a:pt x="25" y="24"/>
                    <a:pt x="24" y="24"/>
                    <a:pt x="23" y="24"/>
                  </a:cubicBezTo>
                  <a:cubicBezTo>
                    <a:pt x="21" y="24"/>
                    <a:pt x="18" y="24"/>
                    <a:pt x="16" y="22"/>
                  </a:cubicBezTo>
                  <a:cubicBezTo>
                    <a:pt x="16" y="21"/>
                    <a:pt x="16" y="21"/>
                    <a:pt x="16" y="21"/>
                  </a:cubicBezTo>
                  <a:cubicBezTo>
                    <a:pt x="19" y="21"/>
                    <a:pt x="21" y="21"/>
                    <a:pt x="23" y="18"/>
                  </a:cubicBezTo>
                  <a:cubicBezTo>
                    <a:pt x="25" y="17"/>
                    <a:pt x="26" y="14"/>
                    <a:pt x="26" y="11"/>
                  </a:cubicBezTo>
                  <a:cubicBezTo>
                    <a:pt x="26" y="9"/>
                    <a:pt x="25" y="6"/>
                    <a:pt x="23" y="5"/>
                  </a:cubicBezTo>
                  <a:cubicBezTo>
                    <a:pt x="22" y="3"/>
                    <a:pt x="20" y="2"/>
                    <a:pt x="18" y="2"/>
                  </a:cubicBezTo>
                  <a:cubicBezTo>
                    <a:pt x="14" y="2"/>
                    <a:pt x="14" y="2"/>
                    <a:pt x="14" y="2"/>
                  </a:cubicBezTo>
                  <a:cubicBezTo>
                    <a:pt x="14" y="38"/>
                    <a:pt x="14" y="38"/>
                    <a:pt x="14" y="38"/>
                  </a:cubicBezTo>
                  <a:cubicBezTo>
                    <a:pt x="14" y="39"/>
                    <a:pt x="14" y="40"/>
                    <a:pt x="15" y="41"/>
                  </a:cubicBezTo>
                  <a:cubicBezTo>
                    <a:pt x="16" y="41"/>
                    <a:pt x="16" y="42"/>
                    <a:pt x="18" y="42"/>
                  </a:cubicBezTo>
                  <a:cubicBezTo>
                    <a:pt x="18" y="42"/>
                    <a:pt x="18" y="42"/>
                    <a:pt x="18" y="42"/>
                  </a:cubicBezTo>
                  <a:cubicBezTo>
                    <a:pt x="18" y="42"/>
                    <a:pt x="18" y="42"/>
                    <a:pt x="18" y="42"/>
                  </a:cubicBezTo>
                  <a:cubicBezTo>
                    <a:pt x="0" y="42"/>
                    <a:pt x="0" y="42"/>
                    <a:pt x="0" y="42"/>
                  </a:cubicBezTo>
                  <a:cubicBezTo>
                    <a:pt x="0" y="42"/>
                    <a:pt x="0" y="42"/>
                    <a:pt x="0" y="42"/>
                  </a:cubicBezTo>
                  <a:cubicBezTo>
                    <a:pt x="1" y="42"/>
                    <a:pt x="1" y="42"/>
                    <a:pt x="1" y="42"/>
                  </a:cubicBezTo>
                  <a:cubicBezTo>
                    <a:pt x="2" y="42"/>
                    <a:pt x="3" y="41"/>
                    <a:pt x="3" y="41"/>
                  </a:cubicBezTo>
                  <a:cubicBezTo>
                    <a:pt x="4" y="40"/>
                    <a:pt x="4" y="39"/>
                    <a:pt x="5" y="38"/>
                  </a:cubicBezTo>
                  <a:cubicBezTo>
                    <a:pt x="5" y="4"/>
                    <a:pt x="5" y="4"/>
                    <a:pt x="5" y="4"/>
                  </a:cubicBezTo>
                  <a:cubicBezTo>
                    <a:pt x="5" y="3"/>
                    <a:pt x="4" y="2"/>
                    <a:pt x="3" y="1"/>
                  </a:cubicBezTo>
                  <a:cubicBezTo>
                    <a:pt x="3" y="1"/>
                    <a:pt x="2" y="0"/>
                    <a:pt x="1" y="0"/>
                  </a:cubicBezTo>
                  <a:cubicBezTo>
                    <a:pt x="0" y="0"/>
                    <a:pt x="0" y="0"/>
                    <a:pt x="0" y="0"/>
                  </a:cubicBezTo>
                  <a:cubicBezTo>
                    <a:pt x="0" y="0"/>
                    <a:pt x="0" y="0"/>
                    <a:pt x="0" y="0"/>
                  </a:cubicBezTo>
                  <a:cubicBezTo>
                    <a:pt x="20" y="0"/>
                    <a:pt x="20" y="0"/>
                    <a:pt x="20" y="0"/>
                  </a:cubicBezTo>
                  <a:cubicBezTo>
                    <a:pt x="25" y="0"/>
                    <a:pt x="29" y="1"/>
                    <a:pt x="31" y="3"/>
                  </a:cubicBezTo>
                  <a:cubicBezTo>
                    <a:pt x="34" y="5"/>
                    <a:pt x="35" y="8"/>
                    <a:pt x="35" y="12"/>
                  </a:cubicBezTo>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Rectangle 20">
              <a:extLst>
                <a:ext uri="{FF2B5EF4-FFF2-40B4-BE49-F238E27FC236}">
                  <a16:creationId xmlns:a16="http://schemas.microsoft.com/office/drawing/2014/main" id="{F383AA61-4F5D-D702-A0F5-50D19296936D}"/>
                </a:ext>
              </a:extLst>
            </p:cNvPr>
            <p:cNvSpPr>
              <a:spLocks noChangeArrowheads="1"/>
            </p:cNvSpPr>
            <p:nvPr/>
          </p:nvSpPr>
          <p:spPr bwMode="auto">
            <a:xfrm>
              <a:off x="1572" y="1808"/>
              <a:ext cx="490" cy="20"/>
            </a:xfrm>
            <a:prstGeom prst="rect">
              <a:avLst/>
            </a:prstGeom>
            <a:solidFill>
              <a:srgbClr val="11284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Rectangle 21">
              <a:extLst>
                <a:ext uri="{FF2B5EF4-FFF2-40B4-BE49-F238E27FC236}">
                  <a16:creationId xmlns:a16="http://schemas.microsoft.com/office/drawing/2014/main" id="{11212470-A765-F94D-AC83-449B7A953B43}"/>
                </a:ext>
              </a:extLst>
            </p:cNvPr>
            <p:cNvSpPr>
              <a:spLocks noChangeArrowheads="1"/>
            </p:cNvSpPr>
            <p:nvPr/>
          </p:nvSpPr>
          <p:spPr bwMode="auto">
            <a:xfrm>
              <a:off x="2978" y="1808"/>
              <a:ext cx="491" cy="20"/>
            </a:xfrm>
            <a:prstGeom prst="rect">
              <a:avLst/>
            </a:prstGeom>
            <a:solidFill>
              <a:srgbClr val="11284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814343226"/>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4317125-2149-D8A2-3675-8E03840B52B6}"/>
              </a:ext>
            </a:extLst>
          </p:cNvPr>
          <p:cNvSpPr/>
          <p:nvPr userDrawn="1"/>
        </p:nvSpPr>
        <p:spPr>
          <a:xfrm>
            <a:off x="-3" y="9131302"/>
            <a:ext cx="7772400" cy="927098"/>
          </a:xfrm>
          <a:prstGeom prst="rect">
            <a:avLst/>
          </a:prstGeom>
          <a:solidFill>
            <a:schemeClr val="tx1">
              <a:lumMod val="10000"/>
              <a:lumOff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 Placeholder 13">
            <a:extLst>
              <a:ext uri="{FF2B5EF4-FFF2-40B4-BE49-F238E27FC236}">
                <a16:creationId xmlns:a16="http://schemas.microsoft.com/office/drawing/2014/main" id="{A8E1F9F4-442F-0744-7C53-A4017BE618E9}"/>
              </a:ext>
            </a:extLst>
          </p:cNvPr>
          <p:cNvSpPr>
            <a:spLocks noGrp="1"/>
          </p:cNvSpPr>
          <p:nvPr>
            <p:ph type="body" sz="quarter" idx="11"/>
          </p:nvPr>
        </p:nvSpPr>
        <p:spPr>
          <a:xfrm>
            <a:off x="534351" y="520117"/>
            <a:ext cx="6703693" cy="8519269"/>
          </a:xfrm>
        </p:spPr>
        <p:txBody>
          <a:bodyPr>
            <a:normAutofit/>
          </a:bodyPr>
          <a:lstStyle>
            <a:lvl1pPr>
              <a:lnSpc>
                <a:spcPct val="120000"/>
              </a:lnSpc>
              <a:spcBef>
                <a:spcPts val="1200"/>
              </a:spcBef>
              <a:defRPr sz="900">
                <a:solidFill>
                  <a:schemeClr val="tx1"/>
                </a:solidFill>
                <a:latin typeface="+mn-lt"/>
              </a:defRPr>
            </a:lvl1pPr>
          </a:lstStyle>
          <a:p>
            <a:pPr lvl="0"/>
            <a:r>
              <a:rPr lang="en-US" dirty="0"/>
              <a:t>Click to edit Master text styles</a:t>
            </a:r>
          </a:p>
        </p:txBody>
      </p:sp>
      <p:grpSp>
        <p:nvGrpSpPr>
          <p:cNvPr id="34" name="Group 4">
            <a:extLst>
              <a:ext uri="{FF2B5EF4-FFF2-40B4-BE49-F238E27FC236}">
                <a16:creationId xmlns:a16="http://schemas.microsoft.com/office/drawing/2014/main" id="{167EA3BB-FBF7-1947-62D3-DADDFF910B1C}"/>
              </a:ext>
            </a:extLst>
          </p:cNvPr>
          <p:cNvGrpSpPr>
            <a:grpSpLocks noChangeAspect="1"/>
          </p:cNvGrpSpPr>
          <p:nvPr userDrawn="1"/>
        </p:nvGrpSpPr>
        <p:grpSpPr bwMode="auto">
          <a:xfrm>
            <a:off x="534351" y="9379797"/>
            <a:ext cx="1518424" cy="316972"/>
            <a:chOff x="1572" y="1475"/>
            <a:chExt cx="1897" cy="396"/>
          </a:xfrm>
        </p:grpSpPr>
        <p:sp>
          <p:nvSpPr>
            <p:cNvPr id="35" name="Freeform 5">
              <a:extLst>
                <a:ext uri="{FF2B5EF4-FFF2-40B4-BE49-F238E27FC236}">
                  <a16:creationId xmlns:a16="http://schemas.microsoft.com/office/drawing/2014/main" id="{32A2C567-A53B-0CAC-AE4D-CF6B86AF6D83}"/>
                </a:ext>
              </a:extLst>
            </p:cNvPr>
            <p:cNvSpPr>
              <a:spLocks/>
            </p:cNvSpPr>
            <p:nvPr/>
          </p:nvSpPr>
          <p:spPr bwMode="auto">
            <a:xfrm>
              <a:off x="1572" y="1475"/>
              <a:ext cx="278" cy="200"/>
            </a:xfrm>
            <a:custGeom>
              <a:avLst/>
              <a:gdLst>
                <a:gd name="T0" fmla="*/ 117 w 117"/>
                <a:gd name="T1" fmla="*/ 3 h 83"/>
                <a:gd name="T2" fmla="*/ 116 w 117"/>
                <a:gd name="T3" fmla="*/ 3 h 83"/>
                <a:gd name="T4" fmla="*/ 111 w 117"/>
                <a:gd name="T5" fmla="*/ 4 h 83"/>
                <a:gd name="T6" fmla="*/ 107 w 117"/>
                <a:gd name="T7" fmla="*/ 9 h 83"/>
                <a:gd name="T8" fmla="*/ 87 w 117"/>
                <a:gd name="T9" fmla="*/ 70 h 83"/>
                <a:gd name="T10" fmla="*/ 86 w 117"/>
                <a:gd name="T11" fmla="*/ 82 h 83"/>
                <a:gd name="T12" fmla="*/ 86 w 117"/>
                <a:gd name="T13" fmla="*/ 83 h 83"/>
                <a:gd name="T14" fmla="*/ 84 w 117"/>
                <a:gd name="T15" fmla="*/ 83 h 83"/>
                <a:gd name="T16" fmla="*/ 60 w 117"/>
                <a:gd name="T17" fmla="*/ 28 h 83"/>
                <a:gd name="T18" fmla="*/ 42 w 117"/>
                <a:gd name="T19" fmla="*/ 70 h 83"/>
                <a:gd name="T20" fmla="*/ 39 w 117"/>
                <a:gd name="T21" fmla="*/ 83 h 83"/>
                <a:gd name="T22" fmla="*/ 38 w 117"/>
                <a:gd name="T23" fmla="*/ 83 h 83"/>
                <a:gd name="T24" fmla="*/ 11 w 117"/>
                <a:gd name="T25" fmla="*/ 9 h 83"/>
                <a:gd name="T26" fmla="*/ 7 w 117"/>
                <a:gd name="T27" fmla="*/ 4 h 83"/>
                <a:gd name="T28" fmla="*/ 1 w 117"/>
                <a:gd name="T29" fmla="*/ 3 h 83"/>
                <a:gd name="T30" fmla="*/ 0 w 117"/>
                <a:gd name="T31" fmla="*/ 3 h 83"/>
                <a:gd name="T32" fmla="*/ 0 w 117"/>
                <a:gd name="T33" fmla="*/ 2 h 83"/>
                <a:gd name="T34" fmla="*/ 35 w 117"/>
                <a:gd name="T35" fmla="*/ 2 h 83"/>
                <a:gd name="T36" fmla="*/ 35 w 117"/>
                <a:gd name="T37" fmla="*/ 3 h 83"/>
                <a:gd name="T38" fmla="*/ 34 w 117"/>
                <a:gd name="T39" fmla="*/ 3 h 83"/>
                <a:gd name="T40" fmla="*/ 30 w 117"/>
                <a:gd name="T41" fmla="*/ 4 h 83"/>
                <a:gd name="T42" fmla="*/ 29 w 117"/>
                <a:gd name="T43" fmla="*/ 7 h 83"/>
                <a:gd name="T44" fmla="*/ 30 w 117"/>
                <a:gd name="T45" fmla="*/ 10 h 83"/>
                <a:gd name="T46" fmla="*/ 43 w 117"/>
                <a:gd name="T47" fmla="*/ 49 h 83"/>
                <a:gd name="T48" fmla="*/ 64 w 117"/>
                <a:gd name="T49" fmla="*/ 0 h 83"/>
                <a:gd name="T50" fmla="*/ 65 w 117"/>
                <a:gd name="T51" fmla="*/ 0 h 83"/>
                <a:gd name="T52" fmla="*/ 87 w 117"/>
                <a:gd name="T53" fmla="*/ 50 h 83"/>
                <a:gd name="T54" fmla="*/ 99 w 117"/>
                <a:gd name="T55" fmla="*/ 10 h 83"/>
                <a:gd name="T56" fmla="*/ 99 w 117"/>
                <a:gd name="T57" fmla="*/ 7 h 83"/>
                <a:gd name="T58" fmla="*/ 98 w 117"/>
                <a:gd name="T59" fmla="*/ 4 h 83"/>
                <a:gd name="T60" fmla="*/ 95 w 117"/>
                <a:gd name="T61" fmla="*/ 3 h 83"/>
                <a:gd name="T62" fmla="*/ 93 w 117"/>
                <a:gd name="T63" fmla="*/ 3 h 83"/>
                <a:gd name="T64" fmla="*/ 93 w 117"/>
                <a:gd name="T65" fmla="*/ 2 h 83"/>
                <a:gd name="T66" fmla="*/ 117 w 117"/>
                <a:gd name="T67" fmla="*/ 2 h 83"/>
                <a:gd name="T68" fmla="*/ 117 w 117"/>
                <a:gd name="T69" fmla="*/ 3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17" h="83">
                  <a:moveTo>
                    <a:pt x="117" y="3"/>
                  </a:moveTo>
                  <a:cubicBezTo>
                    <a:pt x="116" y="3"/>
                    <a:pt x="116" y="3"/>
                    <a:pt x="116" y="3"/>
                  </a:cubicBezTo>
                  <a:cubicBezTo>
                    <a:pt x="114" y="3"/>
                    <a:pt x="113" y="3"/>
                    <a:pt x="111" y="4"/>
                  </a:cubicBezTo>
                  <a:cubicBezTo>
                    <a:pt x="109" y="5"/>
                    <a:pt x="107" y="7"/>
                    <a:pt x="107" y="9"/>
                  </a:cubicBezTo>
                  <a:cubicBezTo>
                    <a:pt x="87" y="70"/>
                    <a:pt x="87" y="70"/>
                    <a:pt x="87" y="70"/>
                  </a:cubicBezTo>
                  <a:cubicBezTo>
                    <a:pt x="86" y="74"/>
                    <a:pt x="86" y="78"/>
                    <a:pt x="86" y="82"/>
                  </a:cubicBezTo>
                  <a:cubicBezTo>
                    <a:pt x="86" y="83"/>
                    <a:pt x="86" y="83"/>
                    <a:pt x="86" y="83"/>
                  </a:cubicBezTo>
                  <a:cubicBezTo>
                    <a:pt x="84" y="83"/>
                    <a:pt x="84" y="83"/>
                    <a:pt x="84" y="83"/>
                  </a:cubicBezTo>
                  <a:cubicBezTo>
                    <a:pt x="60" y="28"/>
                    <a:pt x="60" y="28"/>
                    <a:pt x="60" y="28"/>
                  </a:cubicBezTo>
                  <a:cubicBezTo>
                    <a:pt x="42" y="70"/>
                    <a:pt x="42" y="70"/>
                    <a:pt x="42" y="70"/>
                  </a:cubicBezTo>
                  <a:cubicBezTo>
                    <a:pt x="40" y="75"/>
                    <a:pt x="39" y="79"/>
                    <a:pt x="39" y="83"/>
                  </a:cubicBezTo>
                  <a:cubicBezTo>
                    <a:pt x="38" y="83"/>
                    <a:pt x="38" y="83"/>
                    <a:pt x="38" y="83"/>
                  </a:cubicBezTo>
                  <a:cubicBezTo>
                    <a:pt x="11" y="9"/>
                    <a:pt x="11" y="9"/>
                    <a:pt x="11" y="9"/>
                  </a:cubicBezTo>
                  <a:cubicBezTo>
                    <a:pt x="10" y="7"/>
                    <a:pt x="9" y="5"/>
                    <a:pt x="7" y="4"/>
                  </a:cubicBezTo>
                  <a:cubicBezTo>
                    <a:pt x="5" y="3"/>
                    <a:pt x="3" y="3"/>
                    <a:pt x="1" y="3"/>
                  </a:cubicBezTo>
                  <a:cubicBezTo>
                    <a:pt x="0" y="3"/>
                    <a:pt x="0" y="3"/>
                    <a:pt x="0" y="3"/>
                  </a:cubicBezTo>
                  <a:cubicBezTo>
                    <a:pt x="0" y="2"/>
                    <a:pt x="0" y="2"/>
                    <a:pt x="0" y="2"/>
                  </a:cubicBezTo>
                  <a:cubicBezTo>
                    <a:pt x="35" y="2"/>
                    <a:pt x="35" y="2"/>
                    <a:pt x="35" y="2"/>
                  </a:cubicBezTo>
                  <a:cubicBezTo>
                    <a:pt x="35" y="3"/>
                    <a:pt x="35" y="3"/>
                    <a:pt x="35" y="3"/>
                  </a:cubicBezTo>
                  <a:cubicBezTo>
                    <a:pt x="34" y="3"/>
                    <a:pt x="34" y="3"/>
                    <a:pt x="34" y="3"/>
                  </a:cubicBezTo>
                  <a:cubicBezTo>
                    <a:pt x="32" y="3"/>
                    <a:pt x="31" y="3"/>
                    <a:pt x="30" y="4"/>
                  </a:cubicBezTo>
                  <a:cubicBezTo>
                    <a:pt x="29" y="5"/>
                    <a:pt x="29" y="6"/>
                    <a:pt x="29" y="7"/>
                  </a:cubicBezTo>
                  <a:cubicBezTo>
                    <a:pt x="29" y="8"/>
                    <a:pt x="29" y="9"/>
                    <a:pt x="30" y="10"/>
                  </a:cubicBezTo>
                  <a:cubicBezTo>
                    <a:pt x="43" y="49"/>
                    <a:pt x="43" y="49"/>
                    <a:pt x="43" y="49"/>
                  </a:cubicBezTo>
                  <a:cubicBezTo>
                    <a:pt x="64" y="0"/>
                    <a:pt x="64" y="0"/>
                    <a:pt x="64" y="0"/>
                  </a:cubicBezTo>
                  <a:cubicBezTo>
                    <a:pt x="65" y="0"/>
                    <a:pt x="65" y="0"/>
                    <a:pt x="65" y="0"/>
                  </a:cubicBezTo>
                  <a:cubicBezTo>
                    <a:pt x="87" y="50"/>
                    <a:pt x="87" y="50"/>
                    <a:pt x="87" y="50"/>
                  </a:cubicBezTo>
                  <a:cubicBezTo>
                    <a:pt x="99" y="10"/>
                    <a:pt x="99" y="10"/>
                    <a:pt x="99" y="10"/>
                  </a:cubicBezTo>
                  <a:cubicBezTo>
                    <a:pt x="99" y="9"/>
                    <a:pt x="99" y="8"/>
                    <a:pt x="99" y="7"/>
                  </a:cubicBezTo>
                  <a:cubicBezTo>
                    <a:pt x="99" y="6"/>
                    <a:pt x="99" y="5"/>
                    <a:pt x="98" y="4"/>
                  </a:cubicBezTo>
                  <a:cubicBezTo>
                    <a:pt x="97" y="3"/>
                    <a:pt x="96" y="3"/>
                    <a:pt x="95" y="3"/>
                  </a:cubicBezTo>
                  <a:cubicBezTo>
                    <a:pt x="93" y="3"/>
                    <a:pt x="93" y="3"/>
                    <a:pt x="93" y="3"/>
                  </a:cubicBezTo>
                  <a:cubicBezTo>
                    <a:pt x="93" y="2"/>
                    <a:pt x="93" y="2"/>
                    <a:pt x="93" y="2"/>
                  </a:cubicBezTo>
                  <a:cubicBezTo>
                    <a:pt x="117" y="2"/>
                    <a:pt x="117" y="2"/>
                    <a:pt x="117" y="2"/>
                  </a:cubicBezTo>
                  <a:lnTo>
                    <a:pt x="117" y="3"/>
                  </a:lnTo>
                  <a:close/>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6">
              <a:extLst>
                <a:ext uri="{FF2B5EF4-FFF2-40B4-BE49-F238E27FC236}">
                  <a16:creationId xmlns:a16="http://schemas.microsoft.com/office/drawing/2014/main" id="{E3954728-3AE7-474A-2004-980054C7C027}"/>
                </a:ext>
              </a:extLst>
            </p:cNvPr>
            <p:cNvSpPr>
              <a:spLocks/>
            </p:cNvSpPr>
            <p:nvPr/>
          </p:nvSpPr>
          <p:spPr bwMode="auto">
            <a:xfrm>
              <a:off x="1862" y="1501"/>
              <a:ext cx="138" cy="169"/>
            </a:xfrm>
            <a:custGeom>
              <a:avLst/>
              <a:gdLst>
                <a:gd name="T0" fmla="*/ 53 w 58"/>
                <a:gd name="T1" fmla="*/ 70 h 70"/>
                <a:gd name="T2" fmla="*/ 0 w 58"/>
                <a:gd name="T3" fmla="*/ 70 h 70"/>
                <a:gd name="T4" fmla="*/ 0 w 58"/>
                <a:gd name="T5" fmla="*/ 69 h 70"/>
                <a:gd name="T6" fmla="*/ 2 w 58"/>
                <a:gd name="T7" fmla="*/ 69 h 70"/>
                <a:gd name="T8" fmla="*/ 6 w 58"/>
                <a:gd name="T9" fmla="*/ 67 h 70"/>
                <a:gd name="T10" fmla="*/ 8 w 58"/>
                <a:gd name="T11" fmla="*/ 63 h 70"/>
                <a:gd name="T12" fmla="*/ 8 w 58"/>
                <a:gd name="T13" fmla="*/ 9 h 70"/>
                <a:gd name="T14" fmla="*/ 6 w 58"/>
                <a:gd name="T15" fmla="*/ 5 h 70"/>
                <a:gd name="T16" fmla="*/ 2 w 58"/>
                <a:gd name="T17" fmla="*/ 3 h 70"/>
                <a:gd name="T18" fmla="*/ 0 w 58"/>
                <a:gd name="T19" fmla="*/ 3 h 70"/>
                <a:gd name="T20" fmla="*/ 0 w 58"/>
                <a:gd name="T21" fmla="*/ 2 h 70"/>
                <a:gd name="T22" fmla="*/ 40 w 58"/>
                <a:gd name="T23" fmla="*/ 2 h 70"/>
                <a:gd name="T24" fmla="*/ 47 w 58"/>
                <a:gd name="T25" fmla="*/ 1 h 70"/>
                <a:gd name="T26" fmla="*/ 52 w 58"/>
                <a:gd name="T27" fmla="*/ 0 h 70"/>
                <a:gd name="T28" fmla="*/ 52 w 58"/>
                <a:gd name="T29" fmla="*/ 18 h 70"/>
                <a:gd name="T30" fmla="*/ 51 w 58"/>
                <a:gd name="T31" fmla="*/ 18 h 70"/>
                <a:gd name="T32" fmla="*/ 51 w 58"/>
                <a:gd name="T33" fmla="*/ 17 h 70"/>
                <a:gd name="T34" fmla="*/ 48 w 58"/>
                <a:gd name="T35" fmla="*/ 9 h 70"/>
                <a:gd name="T36" fmla="*/ 40 w 58"/>
                <a:gd name="T37" fmla="*/ 6 h 70"/>
                <a:gd name="T38" fmla="*/ 24 w 58"/>
                <a:gd name="T39" fmla="*/ 6 h 70"/>
                <a:gd name="T40" fmla="*/ 24 w 58"/>
                <a:gd name="T41" fmla="*/ 34 h 70"/>
                <a:gd name="T42" fmla="*/ 37 w 58"/>
                <a:gd name="T43" fmla="*/ 34 h 70"/>
                <a:gd name="T44" fmla="*/ 43 w 58"/>
                <a:gd name="T45" fmla="*/ 31 h 70"/>
                <a:gd name="T46" fmla="*/ 46 w 58"/>
                <a:gd name="T47" fmla="*/ 25 h 70"/>
                <a:gd name="T48" fmla="*/ 46 w 58"/>
                <a:gd name="T49" fmla="*/ 24 h 70"/>
                <a:gd name="T50" fmla="*/ 47 w 58"/>
                <a:gd name="T51" fmla="*/ 24 h 70"/>
                <a:gd name="T52" fmla="*/ 47 w 58"/>
                <a:gd name="T53" fmla="*/ 48 h 70"/>
                <a:gd name="T54" fmla="*/ 46 w 58"/>
                <a:gd name="T55" fmla="*/ 48 h 70"/>
                <a:gd name="T56" fmla="*/ 46 w 58"/>
                <a:gd name="T57" fmla="*/ 47 h 70"/>
                <a:gd name="T58" fmla="*/ 42 w 58"/>
                <a:gd name="T59" fmla="*/ 40 h 70"/>
                <a:gd name="T60" fmla="*/ 37 w 58"/>
                <a:gd name="T61" fmla="*/ 38 h 70"/>
                <a:gd name="T62" fmla="*/ 24 w 58"/>
                <a:gd name="T63" fmla="*/ 38 h 70"/>
                <a:gd name="T64" fmla="*/ 24 w 58"/>
                <a:gd name="T65" fmla="*/ 65 h 70"/>
                <a:gd name="T66" fmla="*/ 38 w 58"/>
                <a:gd name="T67" fmla="*/ 65 h 70"/>
                <a:gd name="T68" fmla="*/ 50 w 58"/>
                <a:gd name="T69" fmla="*/ 61 h 70"/>
                <a:gd name="T70" fmla="*/ 57 w 58"/>
                <a:gd name="T71" fmla="*/ 49 h 70"/>
                <a:gd name="T72" fmla="*/ 58 w 58"/>
                <a:gd name="T73" fmla="*/ 49 h 70"/>
                <a:gd name="T74" fmla="*/ 53 w 58"/>
                <a:gd name="T75" fmla="*/ 7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8" h="70">
                  <a:moveTo>
                    <a:pt x="53" y="70"/>
                  </a:moveTo>
                  <a:cubicBezTo>
                    <a:pt x="0" y="70"/>
                    <a:pt x="0" y="70"/>
                    <a:pt x="0" y="70"/>
                  </a:cubicBezTo>
                  <a:cubicBezTo>
                    <a:pt x="0" y="69"/>
                    <a:pt x="0" y="69"/>
                    <a:pt x="0" y="69"/>
                  </a:cubicBezTo>
                  <a:cubicBezTo>
                    <a:pt x="2" y="69"/>
                    <a:pt x="2" y="69"/>
                    <a:pt x="2" y="69"/>
                  </a:cubicBezTo>
                  <a:cubicBezTo>
                    <a:pt x="3" y="69"/>
                    <a:pt x="5" y="68"/>
                    <a:pt x="6" y="67"/>
                  </a:cubicBezTo>
                  <a:cubicBezTo>
                    <a:pt x="7" y="66"/>
                    <a:pt x="8" y="64"/>
                    <a:pt x="8" y="63"/>
                  </a:cubicBezTo>
                  <a:cubicBezTo>
                    <a:pt x="8" y="9"/>
                    <a:pt x="8" y="9"/>
                    <a:pt x="8" y="9"/>
                  </a:cubicBezTo>
                  <a:cubicBezTo>
                    <a:pt x="8" y="7"/>
                    <a:pt x="7" y="6"/>
                    <a:pt x="6" y="5"/>
                  </a:cubicBezTo>
                  <a:cubicBezTo>
                    <a:pt x="5" y="4"/>
                    <a:pt x="3" y="3"/>
                    <a:pt x="2" y="3"/>
                  </a:cubicBezTo>
                  <a:cubicBezTo>
                    <a:pt x="0" y="3"/>
                    <a:pt x="0" y="3"/>
                    <a:pt x="0" y="3"/>
                  </a:cubicBezTo>
                  <a:cubicBezTo>
                    <a:pt x="0" y="2"/>
                    <a:pt x="0" y="2"/>
                    <a:pt x="0" y="2"/>
                  </a:cubicBezTo>
                  <a:cubicBezTo>
                    <a:pt x="40" y="2"/>
                    <a:pt x="40" y="2"/>
                    <a:pt x="40" y="2"/>
                  </a:cubicBezTo>
                  <a:cubicBezTo>
                    <a:pt x="42" y="2"/>
                    <a:pt x="44" y="2"/>
                    <a:pt x="47" y="1"/>
                  </a:cubicBezTo>
                  <a:cubicBezTo>
                    <a:pt x="49" y="1"/>
                    <a:pt x="51" y="1"/>
                    <a:pt x="52" y="0"/>
                  </a:cubicBezTo>
                  <a:cubicBezTo>
                    <a:pt x="52" y="18"/>
                    <a:pt x="52" y="18"/>
                    <a:pt x="52" y="18"/>
                  </a:cubicBezTo>
                  <a:cubicBezTo>
                    <a:pt x="51" y="18"/>
                    <a:pt x="51" y="18"/>
                    <a:pt x="51" y="18"/>
                  </a:cubicBezTo>
                  <a:cubicBezTo>
                    <a:pt x="51" y="17"/>
                    <a:pt x="51" y="17"/>
                    <a:pt x="51" y="17"/>
                  </a:cubicBezTo>
                  <a:cubicBezTo>
                    <a:pt x="51" y="14"/>
                    <a:pt x="50" y="11"/>
                    <a:pt x="48" y="9"/>
                  </a:cubicBezTo>
                  <a:cubicBezTo>
                    <a:pt x="46" y="7"/>
                    <a:pt x="44" y="6"/>
                    <a:pt x="40" y="6"/>
                  </a:cubicBezTo>
                  <a:cubicBezTo>
                    <a:pt x="24" y="6"/>
                    <a:pt x="24" y="6"/>
                    <a:pt x="24" y="6"/>
                  </a:cubicBezTo>
                  <a:cubicBezTo>
                    <a:pt x="24" y="34"/>
                    <a:pt x="24" y="34"/>
                    <a:pt x="24" y="34"/>
                  </a:cubicBezTo>
                  <a:cubicBezTo>
                    <a:pt x="37" y="34"/>
                    <a:pt x="37" y="34"/>
                    <a:pt x="37" y="34"/>
                  </a:cubicBezTo>
                  <a:cubicBezTo>
                    <a:pt x="40" y="34"/>
                    <a:pt x="42" y="33"/>
                    <a:pt x="43" y="31"/>
                  </a:cubicBezTo>
                  <a:cubicBezTo>
                    <a:pt x="45" y="30"/>
                    <a:pt x="46" y="28"/>
                    <a:pt x="46" y="25"/>
                  </a:cubicBezTo>
                  <a:cubicBezTo>
                    <a:pt x="46" y="24"/>
                    <a:pt x="46" y="24"/>
                    <a:pt x="46" y="24"/>
                  </a:cubicBezTo>
                  <a:cubicBezTo>
                    <a:pt x="47" y="24"/>
                    <a:pt x="47" y="24"/>
                    <a:pt x="47" y="24"/>
                  </a:cubicBezTo>
                  <a:cubicBezTo>
                    <a:pt x="47" y="48"/>
                    <a:pt x="47" y="48"/>
                    <a:pt x="47" y="48"/>
                  </a:cubicBezTo>
                  <a:cubicBezTo>
                    <a:pt x="46" y="48"/>
                    <a:pt x="46" y="48"/>
                    <a:pt x="46" y="48"/>
                  </a:cubicBezTo>
                  <a:cubicBezTo>
                    <a:pt x="46" y="47"/>
                    <a:pt x="46" y="47"/>
                    <a:pt x="46" y="47"/>
                  </a:cubicBezTo>
                  <a:cubicBezTo>
                    <a:pt x="46" y="44"/>
                    <a:pt x="44" y="41"/>
                    <a:pt x="42" y="40"/>
                  </a:cubicBezTo>
                  <a:cubicBezTo>
                    <a:pt x="40" y="39"/>
                    <a:pt x="39" y="38"/>
                    <a:pt x="37" y="38"/>
                  </a:cubicBezTo>
                  <a:cubicBezTo>
                    <a:pt x="24" y="38"/>
                    <a:pt x="24" y="38"/>
                    <a:pt x="24" y="38"/>
                  </a:cubicBezTo>
                  <a:cubicBezTo>
                    <a:pt x="24" y="65"/>
                    <a:pt x="24" y="65"/>
                    <a:pt x="24" y="65"/>
                  </a:cubicBezTo>
                  <a:cubicBezTo>
                    <a:pt x="38" y="65"/>
                    <a:pt x="38" y="65"/>
                    <a:pt x="38" y="65"/>
                  </a:cubicBezTo>
                  <a:cubicBezTo>
                    <a:pt x="42" y="65"/>
                    <a:pt x="46" y="64"/>
                    <a:pt x="50" y="61"/>
                  </a:cubicBezTo>
                  <a:cubicBezTo>
                    <a:pt x="53" y="58"/>
                    <a:pt x="55" y="54"/>
                    <a:pt x="57" y="49"/>
                  </a:cubicBezTo>
                  <a:cubicBezTo>
                    <a:pt x="58" y="49"/>
                    <a:pt x="58" y="49"/>
                    <a:pt x="58" y="49"/>
                  </a:cubicBezTo>
                  <a:lnTo>
                    <a:pt x="53" y="70"/>
                  </a:lnTo>
                  <a:close/>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7">
              <a:extLst>
                <a:ext uri="{FF2B5EF4-FFF2-40B4-BE49-F238E27FC236}">
                  <a16:creationId xmlns:a16="http://schemas.microsoft.com/office/drawing/2014/main" id="{E33B7B45-4D7F-5BC7-9EFE-533E6F0C0829}"/>
                </a:ext>
              </a:extLst>
            </p:cNvPr>
            <p:cNvSpPr>
              <a:spLocks noEditPoints="1"/>
            </p:cNvSpPr>
            <p:nvPr/>
          </p:nvSpPr>
          <p:spPr bwMode="auto">
            <a:xfrm>
              <a:off x="2012" y="1499"/>
              <a:ext cx="188" cy="171"/>
            </a:xfrm>
            <a:custGeom>
              <a:avLst/>
              <a:gdLst>
                <a:gd name="T0" fmla="*/ 78 w 79"/>
                <a:gd name="T1" fmla="*/ 70 h 71"/>
                <a:gd name="T2" fmla="*/ 79 w 79"/>
                <a:gd name="T3" fmla="*/ 70 h 71"/>
                <a:gd name="T4" fmla="*/ 79 w 79"/>
                <a:gd name="T5" fmla="*/ 71 h 71"/>
                <a:gd name="T6" fmla="*/ 46 w 79"/>
                <a:gd name="T7" fmla="*/ 71 h 71"/>
                <a:gd name="T8" fmla="*/ 46 w 79"/>
                <a:gd name="T9" fmla="*/ 70 h 71"/>
                <a:gd name="T10" fmla="*/ 47 w 79"/>
                <a:gd name="T11" fmla="*/ 70 h 71"/>
                <a:gd name="T12" fmla="*/ 50 w 79"/>
                <a:gd name="T13" fmla="*/ 68 h 71"/>
                <a:gd name="T14" fmla="*/ 51 w 79"/>
                <a:gd name="T15" fmla="*/ 66 h 71"/>
                <a:gd name="T16" fmla="*/ 51 w 79"/>
                <a:gd name="T17" fmla="*/ 63 h 71"/>
                <a:gd name="T18" fmla="*/ 46 w 79"/>
                <a:gd name="T19" fmla="*/ 53 h 71"/>
                <a:gd name="T20" fmla="*/ 22 w 79"/>
                <a:gd name="T21" fmla="*/ 53 h 71"/>
                <a:gd name="T22" fmla="*/ 18 w 79"/>
                <a:gd name="T23" fmla="*/ 64 h 71"/>
                <a:gd name="T24" fmla="*/ 17 w 79"/>
                <a:gd name="T25" fmla="*/ 66 h 71"/>
                <a:gd name="T26" fmla="*/ 18 w 79"/>
                <a:gd name="T27" fmla="*/ 68 h 71"/>
                <a:gd name="T28" fmla="*/ 22 w 79"/>
                <a:gd name="T29" fmla="*/ 70 h 71"/>
                <a:gd name="T30" fmla="*/ 22 w 79"/>
                <a:gd name="T31" fmla="*/ 70 h 71"/>
                <a:gd name="T32" fmla="*/ 22 w 79"/>
                <a:gd name="T33" fmla="*/ 71 h 71"/>
                <a:gd name="T34" fmla="*/ 0 w 79"/>
                <a:gd name="T35" fmla="*/ 71 h 71"/>
                <a:gd name="T36" fmla="*/ 0 w 79"/>
                <a:gd name="T37" fmla="*/ 70 h 71"/>
                <a:gd name="T38" fmla="*/ 1 w 79"/>
                <a:gd name="T39" fmla="*/ 70 h 71"/>
                <a:gd name="T40" fmla="*/ 5 w 79"/>
                <a:gd name="T41" fmla="*/ 68 h 71"/>
                <a:gd name="T42" fmla="*/ 9 w 79"/>
                <a:gd name="T43" fmla="*/ 64 h 71"/>
                <a:gd name="T44" fmla="*/ 33 w 79"/>
                <a:gd name="T45" fmla="*/ 13 h 71"/>
                <a:gd name="T46" fmla="*/ 38 w 79"/>
                <a:gd name="T47" fmla="*/ 0 h 71"/>
                <a:gd name="T48" fmla="*/ 39 w 79"/>
                <a:gd name="T49" fmla="*/ 0 h 71"/>
                <a:gd name="T50" fmla="*/ 69 w 79"/>
                <a:gd name="T51" fmla="*/ 63 h 71"/>
                <a:gd name="T52" fmla="*/ 73 w 79"/>
                <a:gd name="T53" fmla="*/ 68 h 71"/>
                <a:gd name="T54" fmla="*/ 78 w 79"/>
                <a:gd name="T55" fmla="*/ 70 h 71"/>
                <a:gd name="T56" fmla="*/ 24 w 79"/>
                <a:gd name="T57" fmla="*/ 49 h 71"/>
                <a:gd name="T58" fmla="*/ 44 w 79"/>
                <a:gd name="T59" fmla="*/ 49 h 71"/>
                <a:gd name="T60" fmla="*/ 34 w 79"/>
                <a:gd name="T61" fmla="*/ 25 h 71"/>
                <a:gd name="T62" fmla="*/ 24 w 79"/>
                <a:gd name="T63" fmla="*/ 49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9" h="71">
                  <a:moveTo>
                    <a:pt x="78" y="70"/>
                  </a:moveTo>
                  <a:cubicBezTo>
                    <a:pt x="79" y="70"/>
                    <a:pt x="79" y="70"/>
                    <a:pt x="79" y="70"/>
                  </a:cubicBezTo>
                  <a:cubicBezTo>
                    <a:pt x="79" y="71"/>
                    <a:pt x="79" y="71"/>
                    <a:pt x="79" y="71"/>
                  </a:cubicBezTo>
                  <a:cubicBezTo>
                    <a:pt x="46" y="71"/>
                    <a:pt x="46" y="71"/>
                    <a:pt x="46" y="71"/>
                  </a:cubicBezTo>
                  <a:cubicBezTo>
                    <a:pt x="46" y="70"/>
                    <a:pt x="46" y="70"/>
                    <a:pt x="46" y="70"/>
                  </a:cubicBezTo>
                  <a:cubicBezTo>
                    <a:pt x="47" y="70"/>
                    <a:pt x="47" y="70"/>
                    <a:pt x="47" y="70"/>
                  </a:cubicBezTo>
                  <a:cubicBezTo>
                    <a:pt x="48" y="70"/>
                    <a:pt x="49" y="69"/>
                    <a:pt x="50" y="68"/>
                  </a:cubicBezTo>
                  <a:cubicBezTo>
                    <a:pt x="51" y="67"/>
                    <a:pt x="51" y="67"/>
                    <a:pt x="51" y="66"/>
                  </a:cubicBezTo>
                  <a:cubicBezTo>
                    <a:pt x="51" y="65"/>
                    <a:pt x="51" y="64"/>
                    <a:pt x="51" y="63"/>
                  </a:cubicBezTo>
                  <a:cubicBezTo>
                    <a:pt x="46" y="53"/>
                    <a:pt x="46" y="53"/>
                    <a:pt x="46" y="53"/>
                  </a:cubicBezTo>
                  <a:cubicBezTo>
                    <a:pt x="22" y="53"/>
                    <a:pt x="22" y="53"/>
                    <a:pt x="22" y="53"/>
                  </a:cubicBezTo>
                  <a:cubicBezTo>
                    <a:pt x="18" y="64"/>
                    <a:pt x="18" y="64"/>
                    <a:pt x="18" y="64"/>
                  </a:cubicBezTo>
                  <a:cubicBezTo>
                    <a:pt x="17" y="64"/>
                    <a:pt x="17" y="65"/>
                    <a:pt x="17" y="66"/>
                  </a:cubicBezTo>
                  <a:cubicBezTo>
                    <a:pt x="17" y="67"/>
                    <a:pt x="17" y="67"/>
                    <a:pt x="18" y="68"/>
                  </a:cubicBezTo>
                  <a:cubicBezTo>
                    <a:pt x="19" y="69"/>
                    <a:pt x="20" y="70"/>
                    <a:pt x="22" y="70"/>
                  </a:cubicBezTo>
                  <a:cubicBezTo>
                    <a:pt x="22" y="70"/>
                    <a:pt x="22" y="70"/>
                    <a:pt x="22" y="70"/>
                  </a:cubicBezTo>
                  <a:cubicBezTo>
                    <a:pt x="22" y="71"/>
                    <a:pt x="22" y="71"/>
                    <a:pt x="22" y="71"/>
                  </a:cubicBezTo>
                  <a:cubicBezTo>
                    <a:pt x="0" y="71"/>
                    <a:pt x="0" y="71"/>
                    <a:pt x="0" y="71"/>
                  </a:cubicBezTo>
                  <a:cubicBezTo>
                    <a:pt x="0" y="70"/>
                    <a:pt x="0" y="70"/>
                    <a:pt x="0" y="70"/>
                  </a:cubicBezTo>
                  <a:cubicBezTo>
                    <a:pt x="1" y="70"/>
                    <a:pt x="1" y="70"/>
                    <a:pt x="1" y="70"/>
                  </a:cubicBezTo>
                  <a:cubicBezTo>
                    <a:pt x="2" y="70"/>
                    <a:pt x="4" y="69"/>
                    <a:pt x="5" y="68"/>
                  </a:cubicBezTo>
                  <a:cubicBezTo>
                    <a:pt x="7" y="67"/>
                    <a:pt x="8" y="66"/>
                    <a:pt x="9" y="64"/>
                  </a:cubicBezTo>
                  <a:cubicBezTo>
                    <a:pt x="33" y="13"/>
                    <a:pt x="33" y="13"/>
                    <a:pt x="33" y="13"/>
                  </a:cubicBezTo>
                  <a:cubicBezTo>
                    <a:pt x="36" y="6"/>
                    <a:pt x="38" y="1"/>
                    <a:pt x="38" y="0"/>
                  </a:cubicBezTo>
                  <a:cubicBezTo>
                    <a:pt x="39" y="0"/>
                    <a:pt x="39" y="0"/>
                    <a:pt x="39" y="0"/>
                  </a:cubicBezTo>
                  <a:cubicBezTo>
                    <a:pt x="69" y="63"/>
                    <a:pt x="69" y="63"/>
                    <a:pt x="69" y="63"/>
                  </a:cubicBezTo>
                  <a:cubicBezTo>
                    <a:pt x="70" y="66"/>
                    <a:pt x="72" y="67"/>
                    <a:pt x="73" y="68"/>
                  </a:cubicBezTo>
                  <a:cubicBezTo>
                    <a:pt x="75" y="69"/>
                    <a:pt x="76" y="70"/>
                    <a:pt x="78" y="70"/>
                  </a:cubicBezTo>
                  <a:moveTo>
                    <a:pt x="24" y="49"/>
                  </a:moveTo>
                  <a:cubicBezTo>
                    <a:pt x="44" y="49"/>
                    <a:pt x="44" y="49"/>
                    <a:pt x="44" y="49"/>
                  </a:cubicBezTo>
                  <a:cubicBezTo>
                    <a:pt x="34" y="25"/>
                    <a:pt x="34" y="25"/>
                    <a:pt x="34" y="25"/>
                  </a:cubicBezTo>
                  <a:lnTo>
                    <a:pt x="24" y="49"/>
                  </a:lnTo>
                  <a:close/>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8">
              <a:extLst>
                <a:ext uri="{FF2B5EF4-FFF2-40B4-BE49-F238E27FC236}">
                  <a16:creationId xmlns:a16="http://schemas.microsoft.com/office/drawing/2014/main" id="{8283CBC8-4C7E-34A0-4C60-E6050D3016DA}"/>
                </a:ext>
              </a:extLst>
            </p:cNvPr>
            <p:cNvSpPr>
              <a:spLocks/>
            </p:cNvSpPr>
            <p:nvPr/>
          </p:nvSpPr>
          <p:spPr bwMode="auto">
            <a:xfrm>
              <a:off x="2215" y="1506"/>
              <a:ext cx="138" cy="164"/>
            </a:xfrm>
            <a:custGeom>
              <a:avLst/>
              <a:gdLst>
                <a:gd name="T0" fmla="*/ 0 w 58"/>
                <a:gd name="T1" fmla="*/ 68 h 68"/>
                <a:gd name="T2" fmla="*/ 0 w 58"/>
                <a:gd name="T3" fmla="*/ 67 h 68"/>
                <a:gd name="T4" fmla="*/ 2 w 58"/>
                <a:gd name="T5" fmla="*/ 67 h 68"/>
                <a:gd name="T6" fmla="*/ 6 w 58"/>
                <a:gd name="T7" fmla="*/ 65 h 68"/>
                <a:gd name="T8" fmla="*/ 8 w 58"/>
                <a:gd name="T9" fmla="*/ 61 h 68"/>
                <a:gd name="T10" fmla="*/ 8 w 58"/>
                <a:gd name="T11" fmla="*/ 7 h 68"/>
                <a:gd name="T12" fmla="*/ 6 w 58"/>
                <a:gd name="T13" fmla="*/ 3 h 68"/>
                <a:gd name="T14" fmla="*/ 2 w 58"/>
                <a:gd name="T15" fmla="*/ 1 h 68"/>
                <a:gd name="T16" fmla="*/ 0 w 58"/>
                <a:gd name="T17" fmla="*/ 1 h 68"/>
                <a:gd name="T18" fmla="*/ 0 w 58"/>
                <a:gd name="T19" fmla="*/ 0 h 68"/>
                <a:gd name="T20" fmla="*/ 32 w 58"/>
                <a:gd name="T21" fmla="*/ 0 h 68"/>
                <a:gd name="T22" fmla="*/ 32 w 58"/>
                <a:gd name="T23" fmla="*/ 1 h 68"/>
                <a:gd name="T24" fmla="*/ 30 w 58"/>
                <a:gd name="T25" fmla="*/ 1 h 68"/>
                <a:gd name="T26" fmla="*/ 26 w 58"/>
                <a:gd name="T27" fmla="*/ 3 h 68"/>
                <a:gd name="T28" fmla="*/ 24 w 58"/>
                <a:gd name="T29" fmla="*/ 7 h 68"/>
                <a:gd name="T30" fmla="*/ 24 w 58"/>
                <a:gd name="T31" fmla="*/ 63 h 68"/>
                <a:gd name="T32" fmla="*/ 38 w 58"/>
                <a:gd name="T33" fmla="*/ 63 h 68"/>
                <a:gd name="T34" fmla="*/ 50 w 58"/>
                <a:gd name="T35" fmla="*/ 59 h 68"/>
                <a:gd name="T36" fmla="*/ 57 w 58"/>
                <a:gd name="T37" fmla="*/ 47 h 68"/>
                <a:gd name="T38" fmla="*/ 58 w 58"/>
                <a:gd name="T39" fmla="*/ 47 h 68"/>
                <a:gd name="T40" fmla="*/ 53 w 58"/>
                <a:gd name="T41" fmla="*/ 68 h 68"/>
                <a:gd name="T42" fmla="*/ 0 w 58"/>
                <a:gd name="T43" fmla="*/ 6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8" h="68">
                  <a:moveTo>
                    <a:pt x="0" y="68"/>
                  </a:moveTo>
                  <a:cubicBezTo>
                    <a:pt x="0" y="67"/>
                    <a:pt x="0" y="67"/>
                    <a:pt x="0" y="67"/>
                  </a:cubicBezTo>
                  <a:cubicBezTo>
                    <a:pt x="2" y="67"/>
                    <a:pt x="2" y="67"/>
                    <a:pt x="2" y="67"/>
                  </a:cubicBezTo>
                  <a:cubicBezTo>
                    <a:pt x="3" y="67"/>
                    <a:pt x="5" y="66"/>
                    <a:pt x="6" y="65"/>
                  </a:cubicBezTo>
                  <a:cubicBezTo>
                    <a:pt x="7" y="64"/>
                    <a:pt x="8" y="62"/>
                    <a:pt x="8" y="61"/>
                  </a:cubicBezTo>
                  <a:cubicBezTo>
                    <a:pt x="8" y="7"/>
                    <a:pt x="8" y="7"/>
                    <a:pt x="8" y="7"/>
                  </a:cubicBezTo>
                  <a:cubicBezTo>
                    <a:pt x="8" y="5"/>
                    <a:pt x="7" y="4"/>
                    <a:pt x="6" y="3"/>
                  </a:cubicBezTo>
                  <a:cubicBezTo>
                    <a:pt x="5" y="2"/>
                    <a:pt x="3" y="1"/>
                    <a:pt x="2" y="1"/>
                  </a:cubicBezTo>
                  <a:cubicBezTo>
                    <a:pt x="0" y="1"/>
                    <a:pt x="0" y="1"/>
                    <a:pt x="0" y="1"/>
                  </a:cubicBezTo>
                  <a:cubicBezTo>
                    <a:pt x="0" y="0"/>
                    <a:pt x="0" y="0"/>
                    <a:pt x="0" y="0"/>
                  </a:cubicBezTo>
                  <a:cubicBezTo>
                    <a:pt x="32" y="0"/>
                    <a:pt x="32" y="0"/>
                    <a:pt x="32" y="0"/>
                  </a:cubicBezTo>
                  <a:cubicBezTo>
                    <a:pt x="32" y="1"/>
                    <a:pt x="32" y="1"/>
                    <a:pt x="32" y="1"/>
                  </a:cubicBezTo>
                  <a:cubicBezTo>
                    <a:pt x="30" y="1"/>
                    <a:pt x="30" y="1"/>
                    <a:pt x="30" y="1"/>
                  </a:cubicBezTo>
                  <a:cubicBezTo>
                    <a:pt x="29" y="1"/>
                    <a:pt x="27" y="2"/>
                    <a:pt x="26" y="3"/>
                  </a:cubicBezTo>
                  <a:cubicBezTo>
                    <a:pt x="25" y="4"/>
                    <a:pt x="24" y="5"/>
                    <a:pt x="24" y="7"/>
                  </a:cubicBezTo>
                  <a:cubicBezTo>
                    <a:pt x="24" y="63"/>
                    <a:pt x="24" y="63"/>
                    <a:pt x="24" y="63"/>
                  </a:cubicBezTo>
                  <a:cubicBezTo>
                    <a:pt x="38" y="63"/>
                    <a:pt x="38" y="63"/>
                    <a:pt x="38" y="63"/>
                  </a:cubicBezTo>
                  <a:cubicBezTo>
                    <a:pt x="42" y="63"/>
                    <a:pt x="46" y="62"/>
                    <a:pt x="50" y="59"/>
                  </a:cubicBezTo>
                  <a:cubicBezTo>
                    <a:pt x="53" y="56"/>
                    <a:pt x="55" y="52"/>
                    <a:pt x="57" y="47"/>
                  </a:cubicBezTo>
                  <a:cubicBezTo>
                    <a:pt x="58" y="47"/>
                    <a:pt x="58" y="47"/>
                    <a:pt x="58" y="47"/>
                  </a:cubicBezTo>
                  <a:cubicBezTo>
                    <a:pt x="53" y="68"/>
                    <a:pt x="53" y="68"/>
                    <a:pt x="53" y="68"/>
                  </a:cubicBezTo>
                  <a:lnTo>
                    <a:pt x="0" y="68"/>
                  </a:lnTo>
                  <a:close/>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9">
              <a:extLst>
                <a:ext uri="{FF2B5EF4-FFF2-40B4-BE49-F238E27FC236}">
                  <a16:creationId xmlns:a16="http://schemas.microsoft.com/office/drawing/2014/main" id="{6DD07B92-B1BE-4B93-2697-A8A0FCC4E22E}"/>
                </a:ext>
              </a:extLst>
            </p:cNvPr>
            <p:cNvSpPr>
              <a:spLocks/>
            </p:cNvSpPr>
            <p:nvPr/>
          </p:nvSpPr>
          <p:spPr bwMode="auto">
            <a:xfrm>
              <a:off x="2350" y="1501"/>
              <a:ext cx="155" cy="169"/>
            </a:xfrm>
            <a:custGeom>
              <a:avLst/>
              <a:gdLst>
                <a:gd name="T0" fmla="*/ 64 w 65"/>
                <a:gd name="T1" fmla="*/ 18 h 70"/>
                <a:gd name="T2" fmla="*/ 64 w 65"/>
                <a:gd name="T3" fmla="*/ 17 h 70"/>
                <a:gd name="T4" fmla="*/ 61 w 65"/>
                <a:gd name="T5" fmla="*/ 9 h 70"/>
                <a:gd name="T6" fmla="*/ 54 w 65"/>
                <a:gd name="T7" fmla="*/ 6 h 70"/>
                <a:gd name="T8" fmla="*/ 41 w 65"/>
                <a:gd name="T9" fmla="*/ 6 h 70"/>
                <a:gd name="T10" fmla="*/ 41 w 65"/>
                <a:gd name="T11" fmla="*/ 63 h 70"/>
                <a:gd name="T12" fmla="*/ 42 w 65"/>
                <a:gd name="T13" fmla="*/ 67 h 70"/>
                <a:gd name="T14" fmla="*/ 47 w 65"/>
                <a:gd name="T15" fmla="*/ 69 h 70"/>
                <a:gd name="T16" fmla="*/ 48 w 65"/>
                <a:gd name="T17" fmla="*/ 69 h 70"/>
                <a:gd name="T18" fmla="*/ 48 w 65"/>
                <a:gd name="T19" fmla="*/ 70 h 70"/>
                <a:gd name="T20" fmla="*/ 17 w 65"/>
                <a:gd name="T21" fmla="*/ 70 h 70"/>
                <a:gd name="T22" fmla="*/ 17 w 65"/>
                <a:gd name="T23" fmla="*/ 69 h 70"/>
                <a:gd name="T24" fmla="*/ 18 w 65"/>
                <a:gd name="T25" fmla="*/ 69 h 70"/>
                <a:gd name="T26" fmla="*/ 22 w 65"/>
                <a:gd name="T27" fmla="*/ 67 h 70"/>
                <a:gd name="T28" fmla="*/ 24 w 65"/>
                <a:gd name="T29" fmla="*/ 63 h 70"/>
                <a:gd name="T30" fmla="*/ 24 w 65"/>
                <a:gd name="T31" fmla="*/ 6 h 70"/>
                <a:gd name="T32" fmla="*/ 11 w 65"/>
                <a:gd name="T33" fmla="*/ 6 h 70"/>
                <a:gd name="T34" fmla="*/ 3 w 65"/>
                <a:gd name="T35" fmla="*/ 9 h 70"/>
                <a:gd name="T36" fmla="*/ 1 w 65"/>
                <a:gd name="T37" fmla="*/ 17 h 70"/>
                <a:gd name="T38" fmla="*/ 1 w 65"/>
                <a:gd name="T39" fmla="*/ 18 h 70"/>
                <a:gd name="T40" fmla="*/ 0 w 65"/>
                <a:gd name="T41" fmla="*/ 18 h 70"/>
                <a:gd name="T42" fmla="*/ 0 w 65"/>
                <a:gd name="T43" fmla="*/ 0 h 70"/>
                <a:gd name="T44" fmla="*/ 5 w 65"/>
                <a:gd name="T45" fmla="*/ 1 h 70"/>
                <a:gd name="T46" fmla="*/ 11 w 65"/>
                <a:gd name="T47" fmla="*/ 2 h 70"/>
                <a:gd name="T48" fmla="*/ 53 w 65"/>
                <a:gd name="T49" fmla="*/ 2 h 70"/>
                <a:gd name="T50" fmla="*/ 61 w 65"/>
                <a:gd name="T51" fmla="*/ 1 h 70"/>
                <a:gd name="T52" fmla="*/ 65 w 65"/>
                <a:gd name="T53" fmla="*/ 0 h 70"/>
                <a:gd name="T54" fmla="*/ 65 w 65"/>
                <a:gd name="T55" fmla="*/ 18 h 70"/>
                <a:gd name="T56" fmla="*/ 64 w 65"/>
                <a:gd name="T57" fmla="*/ 18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5" h="70">
                  <a:moveTo>
                    <a:pt x="64" y="18"/>
                  </a:moveTo>
                  <a:cubicBezTo>
                    <a:pt x="64" y="17"/>
                    <a:pt x="64" y="17"/>
                    <a:pt x="64" y="17"/>
                  </a:cubicBezTo>
                  <a:cubicBezTo>
                    <a:pt x="64" y="14"/>
                    <a:pt x="63" y="11"/>
                    <a:pt x="61" y="9"/>
                  </a:cubicBezTo>
                  <a:cubicBezTo>
                    <a:pt x="59" y="7"/>
                    <a:pt x="57" y="6"/>
                    <a:pt x="54" y="6"/>
                  </a:cubicBezTo>
                  <a:cubicBezTo>
                    <a:pt x="41" y="6"/>
                    <a:pt x="41" y="6"/>
                    <a:pt x="41" y="6"/>
                  </a:cubicBezTo>
                  <a:cubicBezTo>
                    <a:pt x="41" y="63"/>
                    <a:pt x="41" y="63"/>
                    <a:pt x="41" y="63"/>
                  </a:cubicBezTo>
                  <a:cubicBezTo>
                    <a:pt x="41" y="64"/>
                    <a:pt x="41" y="66"/>
                    <a:pt x="42" y="67"/>
                  </a:cubicBezTo>
                  <a:cubicBezTo>
                    <a:pt x="44" y="68"/>
                    <a:pt x="45" y="69"/>
                    <a:pt x="47" y="69"/>
                  </a:cubicBezTo>
                  <a:cubicBezTo>
                    <a:pt x="48" y="69"/>
                    <a:pt x="48" y="69"/>
                    <a:pt x="48" y="69"/>
                  </a:cubicBezTo>
                  <a:cubicBezTo>
                    <a:pt x="48" y="70"/>
                    <a:pt x="48" y="70"/>
                    <a:pt x="48" y="70"/>
                  </a:cubicBezTo>
                  <a:cubicBezTo>
                    <a:pt x="17" y="70"/>
                    <a:pt x="17" y="70"/>
                    <a:pt x="17" y="70"/>
                  </a:cubicBezTo>
                  <a:cubicBezTo>
                    <a:pt x="17" y="69"/>
                    <a:pt x="17" y="69"/>
                    <a:pt x="17" y="69"/>
                  </a:cubicBezTo>
                  <a:cubicBezTo>
                    <a:pt x="18" y="69"/>
                    <a:pt x="18" y="69"/>
                    <a:pt x="18" y="69"/>
                  </a:cubicBezTo>
                  <a:cubicBezTo>
                    <a:pt x="20" y="69"/>
                    <a:pt x="21" y="68"/>
                    <a:pt x="22" y="67"/>
                  </a:cubicBezTo>
                  <a:cubicBezTo>
                    <a:pt x="24" y="66"/>
                    <a:pt x="24" y="64"/>
                    <a:pt x="24" y="63"/>
                  </a:cubicBezTo>
                  <a:cubicBezTo>
                    <a:pt x="24" y="6"/>
                    <a:pt x="24" y="6"/>
                    <a:pt x="24" y="6"/>
                  </a:cubicBezTo>
                  <a:cubicBezTo>
                    <a:pt x="11" y="6"/>
                    <a:pt x="11" y="6"/>
                    <a:pt x="11" y="6"/>
                  </a:cubicBezTo>
                  <a:cubicBezTo>
                    <a:pt x="8" y="6"/>
                    <a:pt x="5" y="7"/>
                    <a:pt x="3" y="9"/>
                  </a:cubicBezTo>
                  <a:cubicBezTo>
                    <a:pt x="2" y="11"/>
                    <a:pt x="1" y="14"/>
                    <a:pt x="1" y="17"/>
                  </a:cubicBezTo>
                  <a:cubicBezTo>
                    <a:pt x="1" y="18"/>
                    <a:pt x="1" y="18"/>
                    <a:pt x="1" y="18"/>
                  </a:cubicBezTo>
                  <a:cubicBezTo>
                    <a:pt x="0" y="18"/>
                    <a:pt x="0" y="18"/>
                    <a:pt x="0" y="18"/>
                  </a:cubicBezTo>
                  <a:cubicBezTo>
                    <a:pt x="0" y="0"/>
                    <a:pt x="0" y="0"/>
                    <a:pt x="0" y="0"/>
                  </a:cubicBezTo>
                  <a:cubicBezTo>
                    <a:pt x="1" y="0"/>
                    <a:pt x="2" y="1"/>
                    <a:pt x="5" y="1"/>
                  </a:cubicBezTo>
                  <a:cubicBezTo>
                    <a:pt x="7" y="2"/>
                    <a:pt x="9" y="2"/>
                    <a:pt x="11" y="2"/>
                  </a:cubicBezTo>
                  <a:cubicBezTo>
                    <a:pt x="53" y="2"/>
                    <a:pt x="53" y="2"/>
                    <a:pt x="53" y="2"/>
                  </a:cubicBezTo>
                  <a:cubicBezTo>
                    <a:pt x="57" y="2"/>
                    <a:pt x="59" y="1"/>
                    <a:pt x="61" y="1"/>
                  </a:cubicBezTo>
                  <a:cubicBezTo>
                    <a:pt x="64" y="1"/>
                    <a:pt x="65" y="0"/>
                    <a:pt x="65" y="0"/>
                  </a:cubicBezTo>
                  <a:cubicBezTo>
                    <a:pt x="65" y="18"/>
                    <a:pt x="65" y="18"/>
                    <a:pt x="65" y="18"/>
                  </a:cubicBezTo>
                  <a:lnTo>
                    <a:pt x="64" y="18"/>
                  </a:lnTo>
                  <a:close/>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10">
              <a:extLst>
                <a:ext uri="{FF2B5EF4-FFF2-40B4-BE49-F238E27FC236}">
                  <a16:creationId xmlns:a16="http://schemas.microsoft.com/office/drawing/2014/main" id="{76062B45-01D6-CC85-72F6-C48B5FBAE884}"/>
                </a:ext>
              </a:extLst>
            </p:cNvPr>
            <p:cNvSpPr>
              <a:spLocks/>
            </p:cNvSpPr>
            <p:nvPr/>
          </p:nvSpPr>
          <p:spPr bwMode="auto">
            <a:xfrm>
              <a:off x="2533" y="1506"/>
              <a:ext cx="184" cy="164"/>
            </a:xfrm>
            <a:custGeom>
              <a:avLst/>
              <a:gdLst>
                <a:gd name="T0" fmla="*/ 76 w 77"/>
                <a:gd name="T1" fmla="*/ 67 h 68"/>
                <a:gd name="T2" fmla="*/ 77 w 77"/>
                <a:gd name="T3" fmla="*/ 67 h 68"/>
                <a:gd name="T4" fmla="*/ 77 w 77"/>
                <a:gd name="T5" fmla="*/ 68 h 68"/>
                <a:gd name="T6" fmla="*/ 46 w 77"/>
                <a:gd name="T7" fmla="*/ 68 h 68"/>
                <a:gd name="T8" fmla="*/ 46 w 77"/>
                <a:gd name="T9" fmla="*/ 67 h 68"/>
                <a:gd name="T10" fmla="*/ 47 w 77"/>
                <a:gd name="T11" fmla="*/ 67 h 68"/>
                <a:gd name="T12" fmla="*/ 52 w 77"/>
                <a:gd name="T13" fmla="*/ 65 h 68"/>
                <a:gd name="T14" fmla="*/ 53 w 77"/>
                <a:gd name="T15" fmla="*/ 61 h 68"/>
                <a:gd name="T16" fmla="*/ 53 w 77"/>
                <a:gd name="T17" fmla="*/ 36 h 68"/>
                <a:gd name="T18" fmla="*/ 24 w 77"/>
                <a:gd name="T19" fmla="*/ 36 h 68"/>
                <a:gd name="T20" fmla="*/ 24 w 77"/>
                <a:gd name="T21" fmla="*/ 61 h 68"/>
                <a:gd name="T22" fmla="*/ 25 w 77"/>
                <a:gd name="T23" fmla="*/ 65 h 68"/>
                <a:gd name="T24" fmla="*/ 30 w 77"/>
                <a:gd name="T25" fmla="*/ 67 h 68"/>
                <a:gd name="T26" fmla="*/ 31 w 77"/>
                <a:gd name="T27" fmla="*/ 67 h 68"/>
                <a:gd name="T28" fmla="*/ 31 w 77"/>
                <a:gd name="T29" fmla="*/ 68 h 68"/>
                <a:gd name="T30" fmla="*/ 0 w 77"/>
                <a:gd name="T31" fmla="*/ 68 h 68"/>
                <a:gd name="T32" fmla="*/ 0 w 77"/>
                <a:gd name="T33" fmla="*/ 67 h 68"/>
                <a:gd name="T34" fmla="*/ 1 w 77"/>
                <a:gd name="T35" fmla="*/ 67 h 68"/>
                <a:gd name="T36" fmla="*/ 5 w 77"/>
                <a:gd name="T37" fmla="*/ 65 h 68"/>
                <a:gd name="T38" fmla="*/ 7 w 77"/>
                <a:gd name="T39" fmla="*/ 61 h 68"/>
                <a:gd name="T40" fmla="*/ 7 w 77"/>
                <a:gd name="T41" fmla="*/ 7 h 68"/>
                <a:gd name="T42" fmla="*/ 5 w 77"/>
                <a:gd name="T43" fmla="*/ 3 h 68"/>
                <a:gd name="T44" fmla="*/ 1 w 77"/>
                <a:gd name="T45" fmla="*/ 1 h 68"/>
                <a:gd name="T46" fmla="*/ 0 w 77"/>
                <a:gd name="T47" fmla="*/ 1 h 68"/>
                <a:gd name="T48" fmla="*/ 0 w 77"/>
                <a:gd name="T49" fmla="*/ 0 h 68"/>
                <a:gd name="T50" fmla="*/ 31 w 77"/>
                <a:gd name="T51" fmla="*/ 0 h 68"/>
                <a:gd name="T52" fmla="*/ 31 w 77"/>
                <a:gd name="T53" fmla="*/ 1 h 68"/>
                <a:gd name="T54" fmla="*/ 30 w 77"/>
                <a:gd name="T55" fmla="*/ 1 h 68"/>
                <a:gd name="T56" fmla="*/ 25 w 77"/>
                <a:gd name="T57" fmla="*/ 3 h 68"/>
                <a:gd name="T58" fmla="*/ 24 w 77"/>
                <a:gd name="T59" fmla="*/ 7 h 68"/>
                <a:gd name="T60" fmla="*/ 24 w 77"/>
                <a:gd name="T61" fmla="*/ 32 h 68"/>
                <a:gd name="T62" fmla="*/ 53 w 77"/>
                <a:gd name="T63" fmla="*/ 32 h 68"/>
                <a:gd name="T64" fmla="*/ 53 w 77"/>
                <a:gd name="T65" fmla="*/ 7 h 68"/>
                <a:gd name="T66" fmla="*/ 50 w 77"/>
                <a:gd name="T67" fmla="*/ 2 h 68"/>
                <a:gd name="T68" fmla="*/ 47 w 77"/>
                <a:gd name="T69" fmla="*/ 1 h 68"/>
                <a:gd name="T70" fmla="*/ 46 w 77"/>
                <a:gd name="T71" fmla="*/ 1 h 68"/>
                <a:gd name="T72" fmla="*/ 46 w 77"/>
                <a:gd name="T73" fmla="*/ 0 h 68"/>
                <a:gd name="T74" fmla="*/ 77 w 77"/>
                <a:gd name="T75" fmla="*/ 0 h 68"/>
                <a:gd name="T76" fmla="*/ 77 w 77"/>
                <a:gd name="T77" fmla="*/ 1 h 68"/>
                <a:gd name="T78" fmla="*/ 76 w 77"/>
                <a:gd name="T79" fmla="*/ 1 h 68"/>
                <a:gd name="T80" fmla="*/ 72 w 77"/>
                <a:gd name="T81" fmla="*/ 3 h 68"/>
                <a:gd name="T82" fmla="*/ 70 w 77"/>
                <a:gd name="T83" fmla="*/ 7 h 68"/>
                <a:gd name="T84" fmla="*/ 70 w 77"/>
                <a:gd name="T85" fmla="*/ 61 h 68"/>
                <a:gd name="T86" fmla="*/ 73 w 77"/>
                <a:gd name="T87" fmla="*/ 66 h 68"/>
                <a:gd name="T88" fmla="*/ 76 w 77"/>
                <a:gd name="T89" fmla="*/ 67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77" h="68">
                  <a:moveTo>
                    <a:pt x="76" y="67"/>
                  </a:moveTo>
                  <a:cubicBezTo>
                    <a:pt x="77" y="67"/>
                    <a:pt x="77" y="67"/>
                    <a:pt x="77" y="67"/>
                  </a:cubicBezTo>
                  <a:cubicBezTo>
                    <a:pt x="77" y="68"/>
                    <a:pt x="77" y="68"/>
                    <a:pt x="77" y="68"/>
                  </a:cubicBezTo>
                  <a:cubicBezTo>
                    <a:pt x="46" y="68"/>
                    <a:pt x="46" y="68"/>
                    <a:pt x="46" y="68"/>
                  </a:cubicBezTo>
                  <a:cubicBezTo>
                    <a:pt x="46" y="67"/>
                    <a:pt x="46" y="67"/>
                    <a:pt x="46" y="67"/>
                  </a:cubicBezTo>
                  <a:cubicBezTo>
                    <a:pt x="47" y="67"/>
                    <a:pt x="47" y="67"/>
                    <a:pt x="47" y="67"/>
                  </a:cubicBezTo>
                  <a:cubicBezTo>
                    <a:pt x="49" y="67"/>
                    <a:pt x="50" y="66"/>
                    <a:pt x="52" y="65"/>
                  </a:cubicBezTo>
                  <a:cubicBezTo>
                    <a:pt x="53" y="64"/>
                    <a:pt x="53" y="62"/>
                    <a:pt x="53" y="61"/>
                  </a:cubicBezTo>
                  <a:cubicBezTo>
                    <a:pt x="53" y="36"/>
                    <a:pt x="53" y="36"/>
                    <a:pt x="53" y="36"/>
                  </a:cubicBezTo>
                  <a:cubicBezTo>
                    <a:pt x="24" y="36"/>
                    <a:pt x="24" y="36"/>
                    <a:pt x="24" y="36"/>
                  </a:cubicBezTo>
                  <a:cubicBezTo>
                    <a:pt x="24" y="61"/>
                    <a:pt x="24" y="61"/>
                    <a:pt x="24" y="61"/>
                  </a:cubicBezTo>
                  <a:cubicBezTo>
                    <a:pt x="24" y="62"/>
                    <a:pt x="24" y="64"/>
                    <a:pt x="25" y="65"/>
                  </a:cubicBezTo>
                  <a:cubicBezTo>
                    <a:pt x="27" y="66"/>
                    <a:pt x="28" y="67"/>
                    <a:pt x="30" y="67"/>
                  </a:cubicBezTo>
                  <a:cubicBezTo>
                    <a:pt x="31" y="67"/>
                    <a:pt x="31" y="67"/>
                    <a:pt x="31" y="67"/>
                  </a:cubicBezTo>
                  <a:cubicBezTo>
                    <a:pt x="31" y="68"/>
                    <a:pt x="31" y="68"/>
                    <a:pt x="31" y="68"/>
                  </a:cubicBezTo>
                  <a:cubicBezTo>
                    <a:pt x="0" y="68"/>
                    <a:pt x="0" y="68"/>
                    <a:pt x="0" y="68"/>
                  </a:cubicBezTo>
                  <a:cubicBezTo>
                    <a:pt x="0" y="67"/>
                    <a:pt x="0" y="67"/>
                    <a:pt x="0" y="67"/>
                  </a:cubicBezTo>
                  <a:cubicBezTo>
                    <a:pt x="1" y="67"/>
                    <a:pt x="1" y="67"/>
                    <a:pt x="1" y="67"/>
                  </a:cubicBezTo>
                  <a:cubicBezTo>
                    <a:pt x="3" y="67"/>
                    <a:pt x="4" y="66"/>
                    <a:pt x="5" y="65"/>
                  </a:cubicBezTo>
                  <a:cubicBezTo>
                    <a:pt x="7" y="64"/>
                    <a:pt x="7" y="62"/>
                    <a:pt x="7" y="61"/>
                  </a:cubicBezTo>
                  <a:cubicBezTo>
                    <a:pt x="7" y="7"/>
                    <a:pt x="7" y="7"/>
                    <a:pt x="7" y="7"/>
                  </a:cubicBezTo>
                  <a:cubicBezTo>
                    <a:pt x="7" y="5"/>
                    <a:pt x="7" y="4"/>
                    <a:pt x="5" y="3"/>
                  </a:cubicBezTo>
                  <a:cubicBezTo>
                    <a:pt x="4" y="2"/>
                    <a:pt x="3" y="1"/>
                    <a:pt x="1" y="1"/>
                  </a:cubicBezTo>
                  <a:cubicBezTo>
                    <a:pt x="0" y="1"/>
                    <a:pt x="0" y="1"/>
                    <a:pt x="0" y="1"/>
                  </a:cubicBezTo>
                  <a:cubicBezTo>
                    <a:pt x="0" y="0"/>
                    <a:pt x="0" y="0"/>
                    <a:pt x="0" y="0"/>
                  </a:cubicBezTo>
                  <a:cubicBezTo>
                    <a:pt x="31" y="0"/>
                    <a:pt x="31" y="0"/>
                    <a:pt x="31" y="0"/>
                  </a:cubicBezTo>
                  <a:cubicBezTo>
                    <a:pt x="31" y="1"/>
                    <a:pt x="31" y="1"/>
                    <a:pt x="31" y="1"/>
                  </a:cubicBezTo>
                  <a:cubicBezTo>
                    <a:pt x="30" y="1"/>
                    <a:pt x="30" y="1"/>
                    <a:pt x="30" y="1"/>
                  </a:cubicBezTo>
                  <a:cubicBezTo>
                    <a:pt x="28" y="1"/>
                    <a:pt x="27" y="2"/>
                    <a:pt x="25" y="3"/>
                  </a:cubicBezTo>
                  <a:cubicBezTo>
                    <a:pt x="24" y="4"/>
                    <a:pt x="24" y="5"/>
                    <a:pt x="24" y="7"/>
                  </a:cubicBezTo>
                  <a:cubicBezTo>
                    <a:pt x="24" y="32"/>
                    <a:pt x="24" y="32"/>
                    <a:pt x="24" y="32"/>
                  </a:cubicBezTo>
                  <a:cubicBezTo>
                    <a:pt x="53" y="32"/>
                    <a:pt x="53" y="32"/>
                    <a:pt x="53" y="32"/>
                  </a:cubicBezTo>
                  <a:cubicBezTo>
                    <a:pt x="53" y="7"/>
                    <a:pt x="53" y="7"/>
                    <a:pt x="53" y="7"/>
                  </a:cubicBezTo>
                  <a:cubicBezTo>
                    <a:pt x="53" y="5"/>
                    <a:pt x="52" y="3"/>
                    <a:pt x="50" y="2"/>
                  </a:cubicBezTo>
                  <a:cubicBezTo>
                    <a:pt x="49" y="1"/>
                    <a:pt x="48" y="1"/>
                    <a:pt x="47" y="1"/>
                  </a:cubicBezTo>
                  <a:cubicBezTo>
                    <a:pt x="46" y="1"/>
                    <a:pt x="46" y="1"/>
                    <a:pt x="46" y="1"/>
                  </a:cubicBezTo>
                  <a:cubicBezTo>
                    <a:pt x="46" y="0"/>
                    <a:pt x="46" y="0"/>
                    <a:pt x="46" y="0"/>
                  </a:cubicBezTo>
                  <a:cubicBezTo>
                    <a:pt x="77" y="0"/>
                    <a:pt x="77" y="0"/>
                    <a:pt x="77" y="0"/>
                  </a:cubicBezTo>
                  <a:cubicBezTo>
                    <a:pt x="77" y="1"/>
                    <a:pt x="77" y="1"/>
                    <a:pt x="77" y="1"/>
                  </a:cubicBezTo>
                  <a:cubicBezTo>
                    <a:pt x="76" y="1"/>
                    <a:pt x="76" y="1"/>
                    <a:pt x="76" y="1"/>
                  </a:cubicBezTo>
                  <a:cubicBezTo>
                    <a:pt x="74" y="1"/>
                    <a:pt x="73" y="2"/>
                    <a:pt x="72" y="3"/>
                  </a:cubicBezTo>
                  <a:cubicBezTo>
                    <a:pt x="70" y="4"/>
                    <a:pt x="70" y="5"/>
                    <a:pt x="70" y="7"/>
                  </a:cubicBezTo>
                  <a:cubicBezTo>
                    <a:pt x="70" y="61"/>
                    <a:pt x="70" y="61"/>
                    <a:pt x="70" y="61"/>
                  </a:cubicBezTo>
                  <a:cubicBezTo>
                    <a:pt x="70" y="63"/>
                    <a:pt x="71" y="65"/>
                    <a:pt x="73" y="66"/>
                  </a:cubicBezTo>
                  <a:cubicBezTo>
                    <a:pt x="74" y="66"/>
                    <a:pt x="75" y="67"/>
                    <a:pt x="76" y="67"/>
                  </a:cubicBezTo>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11">
              <a:extLst>
                <a:ext uri="{FF2B5EF4-FFF2-40B4-BE49-F238E27FC236}">
                  <a16:creationId xmlns:a16="http://schemas.microsoft.com/office/drawing/2014/main" id="{EE003B77-71F1-E371-96D5-D3613EF8382A}"/>
                </a:ext>
              </a:extLst>
            </p:cNvPr>
            <p:cNvSpPr>
              <a:spLocks/>
            </p:cNvSpPr>
            <p:nvPr/>
          </p:nvSpPr>
          <p:spPr bwMode="auto">
            <a:xfrm>
              <a:off x="2748" y="1506"/>
              <a:ext cx="142" cy="164"/>
            </a:xfrm>
            <a:custGeom>
              <a:avLst/>
              <a:gdLst>
                <a:gd name="T0" fmla="*/ 57 w 60"/>
                <a:gd name="T1" fmla="*/ 30 h 68"/>
                <a:gd name="T2" fmla="*/ 39 w 60"/>
                <a:gd name="T3" fmla="*/ 40 h 68"/>
                <a:gd name="T4" fmla="*/ 27 w 60"/>
                <a:gd name="T5" fmla="*/ 36 h 68"/>
                <a:gd name="T6" fmla="*/ 27 w 60"/>
                <a:gd name="T7" fmla="*/ 35 h 68"/>
                <a:gd name="T8" fmla="*/ 42 w 60"/>
                <a:gd name="T9" fmla="*/ 24 h 68"/>
                <a:gd name="T10" fmla="*/ 42 w 60"/>
                <a:gd name="T11" fmla="*/ 20 h 68"/>
                <a:gd name="T12" fmla="*/ 39 w 60"/>
                <a:gd name="T13" fmla="*/ 8 h 68"/>
                <a:gd name="T14" fmla="*/ 29 w 60"/>
                <a:gd name="T15" fmla="*/ 4 h 68"/>
                <a:gd name="T16" fmla="*/ 24 w 60"/>
                <a:gd name="T17" fmla="*/ 4 h 68"/>
                <a:gd name="T18" fmla="*/ 24 w 60"/>
                <a:gd name="T19" fmla="*/ 61 h 68"/>
                <a:gd name="T20" fmla="*/ 27 w 60"/>
                <a:gd name="T21" fmla="*/ 66 h 68"/>
                <a:gd name="T22" fmla="*/ 30 w 60"/>
                <a:gd name="T23" fmla="*/ 67 h 68"/>
                <a:gd name="T24" fmla="*/ 31 w 60"/>
                <a:gd name="T25" fmla="*/ 67 h 68"/>
                <a:gd name="T26" fmla="*/ 31 w 60"/>
                <a:gd name="T27" fmla="*/ 68 h 68"/>
                <a:gd name="T28" fmla="*/ 0 w 60"/>
                <a:gd name="T29" fmla="*/ 68 h 68"/>
                <a:gd name="T30" fmla="*/ 0 w 60"/>
                <a:gd name="T31" fmla="*/ 67 h 68"/>
                <a:gd name="T32" fmla="*/ 1 w 60"/>
                <a:gd name="T33" fmla="*/ 67 h 68"/>
                <a:gd name="T34" fmla="*/ 5 w 60"/>
                <a:gd name="T35" fmla="*/ 65 h 68"/>
                <a:gd name="T36" fmla="*/ 7 w 60"/>
                <a:gd name="T37" fmla="*/ 61 h 68"/>
                <a:gd name="T38" fmla="*/ 7 w 60"/>
                <a:gd name="T39" fmla="*/ 7 h 68"/>
                <a:gd name="T40" fmla="*/ 5 w 60"/>
                <a:gd name="T41" fmla="*/ 3 h 68"/>
                <a:gd name="T42" fmla="*/ 1 w 60"/>
                <a:gd name="T43" fmla="*/ 1 h 68"/>
                <a:gd name="T44" fmla="*/ 0 w 60"/>
                <a:gd name="T45" fmla="*/ 1 h 68"/>
                <a:gd name="T46" fmla="*/ 0 w 60"/>
                <a:gd name="T47" fmla="*/ 0 h 68"/>
                <a:gd name="T48" fmla="*/ 33 w 60"/>
                <a:gd name="T49" fmla="*/ 0 h 68"/>
                <a:gd name="T50" fmla="*/ 53 w 60"/>
                <a:gd name="T51" fmla="*/ 5 h 68"/>
                <a:gd name="T52" fmla="*/ 60 w 60"/>
                <a:gd name="T53" fmla="*/ 20 h 68"/>
                <a:gd name="T54" fmla="*/ 57 w 60"/>
                <a:gd name="T55" fmla="*/ 3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0" h="68">
                  <a:moveTo>
                    <a:pt x="57" y="30"/>
                  </a:moveTo>
                  <a:cubicBezTo>
                    <a:pt x="53" y="37"/>
                    <a:pt x="47" y="40"/>
                    <a:pt x="39" y="40"/>
                  </a:cubicBezTo>
                  <a:cubicBezTo>
                    <a:pt x="35" y="40"/>
                    <a:pt x="31" y="39"/>
                    <a:pt x="27" y="36"/>
                  </a:cubicBezTo>
                  <a:cubicBezTo>
                    <a:pt x="27" y="35"/>
                    <a:pt x="27" y="35"/>
                    <a:pt x="27" y="35"/>
                  </a:cubicBezTo>
                  <a:cubicBezTo>
                    <a:pt x="35" y="35"/>
                    <a:pt x="40" y="31"/>
                    <a:pt x="42" y="24"/>
                  </a:cubicBezTo>
                  <a:cubicBezTo>
                    <a:pt x="42" y="22"/>
                    <a:pt x="42" y="21"/>
                    <a:pt x="42" y="20"/>
                  </a:cubicBezTo>
                  <a:cubicBezTo>
                    <a:pt x="42" y="14"/>
                    <a:pt x="41" y="10"/>
                    <a:pt x="39" y="8"/>
                  </a:cubicBezTo>
                  <a:cubicBezTo>
                    <a:pt x="36" y="6"/>
                    <a:pt x="33" y="4"/>
                    <a:pt x="29" y="4"/>
                  </a:cubicBezTo>
                  <a:cubicBezTo>
                    <a:pt x="24" y="4"/>
                    <a:pt x="24" y="4"/>
                    <a:pt x="24" y="4"/>
                  </a:cubicBezTo>
                  <a:cubicBezTo>
                    <a:pt x="24" y="61"/>
                    <a:pt x="24" y="61"/>
                    <a:pt x="24" y="61"/>
                  </a:cubicBezTo>
                  <a:cubicBezTo>
                    <a:pt x="24" y="63"/>
                    <a:pt x="25" y="65"/>
                    <a:pt x="27" y="66"/>
                  </a:cubicBezTo>
                  <a:cubicBezTo>
                    <a:pt x="28" y="66"/>
                    <a:pt x="29" y="67"/>
                    <a:pt x="30" y="67"/>
                  </a:cubicBezTo>
                  <a:cubicBezTo>
                    <a:pt x="31" y="67"/>
                    <a:pt x="31" y="67"/>
                    <a:pt x="31" y="67"/>
                  </a:cubicBezTo>
                  <a:cubicBezTo>
                    <a:pt x="31" y="68"/>
                    <a:pt x="31" y="68"/>
                    <a:pt x="31" y="68"/>
                  </a:cubicBezTo>
                  <a:cubicBezTo>
                    <a:pt x="0" y="68"/>
                    <a:pt x="0" y="68"/>
                    <a:pt x="0" y="68"/>
                  </a:cubicBezTo>
                  <a:cubicBezTo>
                    <a:pt x="0" y="67"/>
                    <a:pt x="0" y="67"/>
                    <a:pt x="0" y="67"/>
                  </a:cubicBezTo>
                  <a:cubicBezTo>
                    <a:pt x="1" y="67"/>
                    <a:pt x="1" y="67"/>
                    <a:pt x="1" y="67"/>
                  </a:cubicBezTo>
                  <a:cubicBezTo>
                    <a:pt x="3" y="67"/>
                    <a:pt x="4" y="66"/>
                    <a:pt x="5" y="65"/>
                  </a:cubicBezTo>
                  <a:cubicBezTo>
                    <a:pt x="7" y="64"/>
                    <a:pt x="7" y="62"/>
                    <a:pt x="7" y="61"/>
                  </a:cubicBezTo>
                  <a:cubicBezTo>
                    <a:pt x="7" y="7"/>
                    <a:pt x="7" y="7"/>
                    <a:pt x="7" y="7"/>
                  </a:cubicBezTo>
                  <a:cubicBezTo>
                    <a:pt x="7" y="5"/>
                    <a:pt x="7" y="4"/>
                    <a:pt x="5" y="3"/>
                  </a:cubicBezTo>
                  <a:cubicBezTo>
                    <a:pt x="4" y="2"/>
                    <a:pt x="3" y="1"/>
                    <a:pt x="1" y="1"/>
                  </a:cubicBezTo>
                  <a:cubicBezTo>
                    <a:pt x="0" y="1"/>
                    <a:pt x="0" y="1"/>
                    <a:pt x="0" y="1"/>
                  </a:cubicBezTo>
                  <a:cubicBezTo>
                    <a:pt x="0" y="0"/>
                    <a:pt x="0" y="0"/>
                    <a:pt x="0" y="0"/>
                  </a:cubicBezTo>
                  <a:cubicBezTo>
                    <a:pt x="33" y="0"/>
                    <a:pt x="33" y="0"/>
                    <a:pt x="33" y="0"/>
                  </a:cubicBezTo>
                  <a:cubicBezTo>
                    <a:pt x="42" y="0"/>
                    <a:pt x="48" y="2"/>
                    <a:pt x="53" y="5"/>
                  </a:cubicBezTo>
                  <a:cubicBezTo>
                    <a:pt x="57" y="9"/>
                    <a:pt x="60" y="13"/>
                    <a:pt x="60" y="20"/>
                  </a:cubicBezTo>
                  <a:cubicBezTo>
                    <a:pt x="60" y="24"/>
                    <a:pt x="59" y="27"/>
                    <a:pt x="57" y="30"/>
                  </a:cubicBezTo>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12">
              <a:extLst>
                <a:ext uri="{FF2B5EF4-FFF2-40B4-BE49-F238E27FC236}">
                  <a16:creationId xmlns:a16="http://schemas.microsoft.com/office/drawing/2014/main" id="{003B331B-F98D-ADA8-1D30-31ECB736E840}"/>
                </a:ext>
              </a:extLst>
            </p:cNvPr>
            <p:cNvSpPr>
              <a:spLocks/>
            </p:cNvSpPr>
            <p:nvPr/>
          </p:nvSpPr>
          <p:spPr bwMode="auto">
            <a:xfrm>
              <a:off x="2919" y="1506"/>
              <a:ext cx="136" cy="164"/>
            </a:xfrm>
            <a:custGeom>
              <a:avLst/>
              <a:gdLst>
                <a:gd name="T0" fmla="*/ 0 w 57"/>
                <a:gd name="T1" fmla="*/ 68 h 68"/>
                <a:gd name="T2" fmla="*/ 0 w 57"/>
                <a:gd name="T3" fmla="*/ 67 h 68"/>
                <a:gd name="T4" fmla="*/ 1 w 57"/>
                <a:gd name="T5" fmla="*/ 67 h 68"/>
                <a:gd name="T6" fmla="*/ 5 w 57"/>
                <a:gd name="T7" fmla="*/ 65 h 68"/>
                <a:gd name="T8" fmla="*/ 7 w 57"/>
                <a:gd name="T9" fmla="*/ 61 h 68"/>
                <a:gd name="T10" fmla="*/ 7 w 57"/>
                <a:gd name="T11" fmla="*/ 7 h 68"/>
                <a:gd name="T12" fmla="*/ 5 w 57"/>
                <a:gd name="T13" fmla="*/ 3 h 68"/>
                <a:gd name="T14" fmla="*/ 1 w 57"/>
                <a:gd name="T15" fmla="*/ 1 h 68"/>
                <a:gd name="T16" fmla="*/ 0 w 57"/>
                <a:gd name="T17" fmla="*/ 1 h 68"/>
                <a:gd name="T18" fmla="*/ 0 w 57"/>
                <a:gd name="T19" fmla="*/ 0 h 68"/>
                <a:gd name="T20" fmla="*/ 31 w 57"/>
                <a:gd name="T21" fmla="*/ 0 h 68"/>
                <a:gd name="T22" fmla="*/ 31 w 57"/>
                <a:gd name="T23" fmla="*/ 1 h 68"/>
                <a:gd name="T24" fmla="*/ 30 w 57"/>
                <a:gd name="T25" fmla="*/ 1 h 68"/>
                <a:gd name="T26" fmla="*/ 25 w 57"/>
                <a:gd name="T27" fmla="*/ 3 h 68"/>
                <a:gd name="T28" fmla="*/ 24 w 57"/>
                <a:gd name="T29" fmla="*/ 7 h 68"/>
                <a:gd name="T30" fmla="*/ 24 w 57"/>
                <a:gd name="T31" fmla="*/ 63 h 68"/>
                <a:gd name="T32" fmla="*/ 37 w 57"/>
                <a:gd name="T33" fmla="*/ 63 h 68"/>
                <a:gd name="T34" fmla="*/ 49 w 57"/>
                <a:gd name="T35" fmla="*/ 59 h 68"/>
                <a:gd name="T36" fmla="*/ 56 w 57"/>
                <a:gd name="T37" fmla="*/ 47 h 68"/>
                <a:gd name="T38" fmla="*/ 57 w 57"/>
                <a:gd name="T39" fmla="*/ 47 h 68"/>
                <a:gd name="T40" fmla="*/ 53 w 57"/>
                <a:gd name="T41" fmla="*/ 68 h 68"/>
                <a:gd name="T42" fmla="*/ 0 w 57"/>
                <a:gd name="T43" fmla="*/ 6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7" h="68">
                  <a:moveTo>
                    <a:pt x="0" y="68"/>
                  </a:moveTo>
                  <a:cubicBezTo>
                    <a:pt x="0" y="67"/>
                    <a:pt x="0" y="67"/>
                    <a:pt x="0" y="67"/>
                  </a:cubicBezTo>
                  <a:cubicBezTo>
                    <a:pt x="1" y="67"/>
                    <a:pt x="1" y="67"/>
                    <a:pt x="1" y="67"/>
                  </a:cubicBezTo>
                  <a:cubicBezTo>
                    <a:pt x="3" y="67"/>
                    <a:pt x="4" y="66"/>
                    <a:pt x="5" y="65"/>
                  </a:cubicBezTo>
                  <a:cubicBezTo>
                    <a:pt x="7" y="64"/>
                    <a:pt x="7" y="62"/>
                    <a:pt x="7" y="61"/>
                  </a:cubicBezTo>
                  <a:cubicBezTo>
                    <a:pt x="7" y="7"/>
                    <a:pt x="7" y="7"/>
                    <a:pt x="7" y="7"/>
                  </a:cubicBezTo>
                  <a:cubicBezTo>
                    <a:pt x="7" y="5"/>
                    <a:pt x="6" y="4"/>
                    <a:pt x="5" y="3"/>
                  </a:cubicBezTo>
                  <a:cubicBezTo>
                    <a:pt x="4" y="2"/>
                    <a:pt x="3" y="1"/>
                    <a:pt x="1" y="1"/>
                  </a:cubicBezTo>
                  <a:cubicBezTo>
                    <a:pt x="0" y="1"/>
                    <a:pt x="0" y="1"/>
                    <a:pt x="0" y="1"/>
                  </a:cubicBezTo>
                  <a:cubicBezTo>
                    <a:pt x="0" y="0"/>
                    <a:pt x="0" y="0"/>
                    <a:pt x="0" y="0"/>
                  </a:cubicBezTo>
                  <a:cubicBezTo>
                    <a:pt x="31" y="0"/>
                    <a:pt x="31" y="0"/>
                    <a:pt x="31" y="0"/>
                  </a:cubicBezTo>
                  <a:cubicBezTo>
                    <a:pt x="31" y="1"/>
                    <a:pt x="31" y="1"/>
                    <a:pt x="31" y="1"/>
                  </a:cubicBezTo>
                  <a:cubicBezTo>
                    <a:pt x="30" y="1"/>
                    <a:pt x="30" y="1"/>
                    <a:pt x="30" y="1"/>
                  </a:cubicBezTo>
                  <a:cubicBezTo>
                    <a:pt x="28" y="1"/>
                    <a:pt x="27" y="2"/>
                    <a:pt x="25" y="3"/>
                  </a:cubicBezTo>
                  <a:cubicBezTo>
                    <a:pt x="24" y="4"/>
                    <a:pt x="24" y="5"/>
                    <a:pt x="24" y="7"/>
                  </a:cubicBezTo>
                  <a:cubicBezTo>
                    <a:pt x="24" y="63"/>
                    <a:pt x="24" y="63"/>
                    <a:pt x="24" y="63"/>
                  </a:cubicBezTo>
                  <a:cubicBezTo>
                    <a:pt x="37" y="63"/>
                    <a:pt x="37" y="63"/>
                    <a:pt x="37" y="63"/>
                  </a:cubicBezTo>
                  <a:cubicBezTo>
                    <a:pt x="42" y="63"/>
                    <a:pt x="46" y="62"/>
                    <a:pt x="49" y="59"/>
                  </a:cubicBezTo>
                  <a:cubicBezTo>
                    <a:pt x="52" y="56"/>
                    <a:pt x="55" y="52"/>
                    <a:pt x="56" y="47"/>
                  </a:cubicBezTo>
                  <a:cubicBezTo>
                    <a:pt x="57" y="47"/>
                    <a:pt x="57" y="47"/>
                    <a:pt x="57" y="47"/>
                  </a:cubicBezTo>
                  <a:cubicBezTo>
                    <a:pt x="53" y="68"/>
                    <a:pt x="53" y="68"/>
                    <a:pt x="53" y="68"/>
                  </a:cubicBezTo>
                  <a:lnTo>
                    <a:pt x="0" y="68"/>
                  </a:lnTo>
                  <a:close/>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13">
              <a:extLst>
                <a:ext uri="{FF2B5EF4-FFF2-40B4-BE49-F238E27FC236}">
                  <a16:creationId xmlns:a16="http://schemas.microsoft.com/office/drawing/2014/main" id="{97AD259E-E170-88FE-12E4-07B6400EC78F}"/>
                </a:ext>
              </a:extLst>
            </p:cNvPr>
            <p:cNvSpPr>
              <a:spLocks noEditPoints="1"/>
            </p:cNvSpPr>
            <p:nvPr/>
          </p:nvSpPr>
          <p:spPr bwMode="auto">
            <a:xfrm>
              <a:off x="3069" y="1499"/>
              <a:ext cx="188" cy="171"/>
            </a:xfrm>
            <a:custGeom>
              <a:avLst/>
              <a:gdLst>
                <a:gd name="T0" fmla="*/ 78 w 79"/>
                <a:gd name="T1" fmla="*/ 70 h 71"/>
                <a:gd name="T2" fmla="*/ 79 w 79"/>
                <a:gd name="T3" fmla="*/ 70 h 71"/>
                <a:gd name="T4" fmla="*/ 79 w 79"/>
                <a:gd name="T5" fmla="*/ 71 h 71"/>
                <a:gd name="T6" fmla="*/ 46 w 79"/>
                <a:gd name="T7" fmla="*/ 71 h 71"/>
                <a:gd name="T8" fmla="*/ 46 w 79"/>
                <a:gd name="T9" fmla="*/ 70 h 71"/>
                <a:gd name="T10" fmla="*/ 46 w 79"/>
                <a:gd name="T11" fmla="*/ 70 h 71"/>
                <a:gd name="T12" fmla="*/ 50 w 79"/>
                <a:gd name="T13" fmla="*/ 68 h 71"/>
                <a:gd name="T14" fmla="*/ 51 w 79"/>
                <a:gd name="T15" fmla="*/ 66 h 71"/>
                <a:gd name="T16" fmla="*/ 50 w 79"/>
                <a:gd name="T17" fmla="*/ 63 h 71"/>
                <a:gd name="T18" fmla="*/ 46 w 79"/>
                <a:gd name="T19" fmla="*/ 53 h 71"/>
                <a:gd name="T20" fmla="*/ 22 w 79"/>
                <a:gd name="T21" fmla="*/ 53 h 71"/>
                <a:gd name="T22" fmla="*/ 17 w 79"/>
                <a:gd name="T23" fmla="*/ 64 h 71"/>
                <a:gd name="T24" fmla="*/ 17 w 79"/>
                <a:gd name="T25" fmla="*/ 66 h 71"/>
                <a:gd name="T26" fmla="*/ 18 w 79"/>
                <a:gd name="T27" fmla="*/ 68 h 71"/>
                <a:gd name="T28" fmla="*/ 21 w 79"/>
                <a:gd name="T29" fmla="*/ 70 h 71"/>
                <a:gd name="T30" fmla="*/ 22 w 79"/>
                <a:gd name="T31" fmla="*/ 70 h 71"/>
                <a:gd name="T32" fmla="*/ 22 w 79"/>
                <a:gd name="T33" fmla="*/ 71 h 71"/>
                <a:gd name="T34" fmla="*/ 0 w 79"/>
                <a:gd name="T35" fmla="*/ 71 h 71"/>
                <a:gd name="T36" fmla="*/ 0 w 79"/>
                <a:gd name="T37" fmla="*/ 70 h 71"/>
                <a:gd name="T38" fmla="*/ 0 w 79"/>
                <a:gd name="T39" fmla="*/ 70 h 71"/>
                <a:gd name="T40" fmla="*/ 5 w 79"/>
                <a:gd name="T41" fmla="*/ 68 h 71"/>
                <a:gd name="T42" fmla="*/ 9 w 79"/>
                <a:gd name="T43" fmla="*/ 64 h 71"/>
                <a:gd name="T44" fmla="*/ 33 w 79"/>
                <a:gd name="T45" fmla="*/ 13 h 71"/>
                <a:gd name="T46" fmla="*/ 38 w 79"/>
                <a:gd name="T47" fmla="*/ 0 h 71"/>
                <a:gd name="T48" fmla="*/ 39 w 79"/>
                <a:gd name="T49" fmla="*/ 0 h 71"/>
                <a:gd name="T50" fmla="*/ 69 w 79"/>
                <a:gd name="T51" fmla="*/ 63 h 71"/>
                <a:gd name="T52" fmla="*/ 73 w 79"/>
                <a:gd name="T53" fmla="*/ 68 h 71"/>
                <a:gd name="T54" fmla="*/ 78 w 79"/>
                <a:gd name="T55" fmla="*/ 70 h 71"/>
                <a:gd name="T56" fmla="*/ 24 w 79"/>
                <a:gd name="T57" fmla="*/ 49 h 71"/>
                <a:gd name="T58" fmla="*/ 44 w 79"/>
                <a:gd name="T59" fmla="*/ 49 h 71"/>
                <a:gd name="T60" fmla="*/ 34 w 79"/>
                <a:gd name="T61" fmla="*/ 25 h 71"/>
                <a:gd name="T62" fmla="*/ 24 w 79"/>
                <a:gd name="T63" fmla="*/ 49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9" h="71">
                  <a:moveTo>
                    <a:pt x="78" y="70"/>
                  </a:moveTo>
                  <a:cubicBezTo>
                    <a:pt x="79" y="70"/>
                    <a:pt x="79" y="70"/>
                    <a:pt x="79" y="70"/>
                  </a:cubicBezTo>
                  <a:cubicBezTo>
                    <a:pt x="79" y="71"/>
                    <a:pt x="79" y="71"/>
                    <a:pt x="79" y="71"/>
                  </a:cubicBezTo>
                  <a:cubicBezTo>
                    <a:pt x="46" y="71"/>
                    <a:pt x="46" y="71"/>
                    <a:pt x="46" y="71"/>
                  </a:cubicBezTo>
                  <a:cubicBezTo>
                    <a:pt x="46" y="70"/>
                    <a:pt x="46" y="70"/>
                    <a:pt x="46" y="70"/>
                  </a:cubicBezTo>
                  <a:cubicBezTo>
                    <a:pt x="46" y="70"/>
                    <a:pt x="46" y="70"/>
                    <a:pt x="46" y="70"/>
                  </a:cubicBezTo>
                  <a:cubicBezTo>
                    <a:pt x="48" y="70"/>
                    <a:pt x="49" y="69"/>
                    <a:pt x="50" y="68"/>
                  </a:cubicBezTo>
                  <a:cubicBezTo>
                    <a:pt x="50" y="67"/>
                    <a:pt x="51" y="67"/>
                    <a:pt x="51" y="66"/>
                  </a:cubicBezTo>
                  <a:cubicBezTo>
                    <a:pt x="51" y="65"/>
                    <a:pt x="51" y="64"/>
                    <a:pt x="50" y="63"/>
                  </a:cubicBezTo>
                  <a:cubicBezTo>
                    <a:pt x="46" y="53"/>
                    <a:pt x="46" y="53"/>
                    <a:pt x="46" y="53"/>
                  </a:cubicBezTo>
                  <a:cubicBezTo>
                    <a:pt x="22" y="53"/>
                    <a:pt x="22" y="53"/>
                    <a:pt x="22" y="53"/>
                  </a:cubicBezTo>
                  <a:cubicBezTo>
                    <a:pt x="17" y="64"/>
                    <a:pt x="17" y="64"/>
                    <a:pt x="17" y="64"/>
                  </a:cubicBezTo>
                  <a:cubicBezTo>
                    <a:pt x="17" y="64"/>
                    <a:pt x="17" y="65"/>
                    <a:pt x="17" y="66"/>
                  </a:cubicBezTo>
                  <a:cubicBezTo>
                    <a:pt x="17" y="67"/>
                    <a:pt x="17" y="67"/>
                    <a:pt x="18" y="68"/>
                  </a:cubicBezTo>
                  <a:cubicBezTo>
                    <a:pt x="19" y="69"/>
                    <a:pt x="20" y="70"/>
                    <a:pt x="21" y="70"/>
                  </a:cubicBezTo>
                  <a:cubicBezTo>
                    <a:pt x="22" y="70"/>
                    <a:pt x="22" y="70"/>
                    <a:pt x="22" y="70"/>
                  </a:cubicBezTo>
                  <a:cubicBezTo>
                    <a:pt x="22" y="71"/>
                    <a:pt x="22" y="71"/>
                    <a:pt x="22" y="71"/>
                  </a:cubicBezTo>
                  <a:cubicBezTo>
                    <a:pt x="0" y="71"/>
                    <a:pt x="0" y="71"/>
                    <a:pt x="0" y="71"/>
                  </a:cubicBezTo>
                  <a:cubicBezTo>
                    <a:pt x="0" y="70"/>
                    <a:pt x="0" y="70"/>
                    <a:pt x="0" y="70"/>
                  </a:cubicBezTo>
                  <a:cubicBezTo>
                    <a:pt x="0" y="70"/>
                    <a:pt x="0" y="70"/>
                    <a:pt x="0" y="70"/>
                  </a:cubicBezTo>
                  <a:cubicBezTo>
                    <a:pt x="2" y="70"/>
                    <a:pt x="4" y="69"/>
                    <a:pt x="5" y="68"/>
                  </a:cubicBezTo>
                  <a:cubicBezTo>
                    <a:pt x="7" y="67"/>
                    <a:pt x="8" y="66"/>
                    <a:pt x="9" y="64"/>
                  </a:cubicBezTo>
                  <a:cubicBezTo>
                    <a:pt x="33" y="13"/>
                    <a:pt x="33" y="13"/>
                    <a:pt x="33" y="13"/>
                  </a:cubicBezTo>
                  <a:cubicBezTo>
                    <a:pt x="36" y="6"/>
                    <a:pt x="38" y="1"/>
                    <a:pt x="38" y="0"/>
                  </a:cubicBezTo>
                  <a:cubicBezTo>
                    <a:pt x="39" y="0"/>
                    <a:pt x="39" y="0"/>
                    <a:pt x="39" y="0"/>
                  </a:cubicBezTo>
                  <a:cubicBezTo>
                    <a:pt x="69" y="63"/>
                    <a:pt x="69" y="63"/>
                    <a:pt x="69" y="63"/>
                  </a:cubicBezTo>
                  <a:cubicBezTo>
                    <a:pt x="70" y="66"/>
                    <a:pt x="71" y="67"/>
                    <a:pt x="73" y="68"/>
                  </a:cubicBezTo>
                  <a:cubicBezTo>
                    <a:pt x="75" y="69"/>
                    <a:pt x="76" y="70"/>
                    <a:pt x="78" y="70"/>
                  </a:cubicBezTo>
                  <a:moveTo>
                    <a:pt x="24" y="49"/>
                  </a:moveTo>
                  <a:cubicBezTo>
                    <a:pt x="44" y="49"/>
                    <a:pt x="44" y="49"/>
                    <a:pt x="44" y="49"/>
                  </a:cubicBezTo>
                  <a:cubicBezTo>
                    <a:pt x="34" y="25"/>
                    <a:pt x="34" y="25"/>
                    <a:pt x="34" y="25"/>
                  </a:cubicBezTo>
                  <a:lnTo>
                    <a:pt x="24" y="49"/>
                  </a:lnTo>
                  <a:close/>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14">
              <a:extLst>
                <a:ext uri="{FF2B5EF4-FFF2-40B4-BE49-F238E27FC236}">
                  <a16:creationId xmlns:a16="http://schemas.microsoft.com/office/drawing/2014/main" id="{E2149CAD-D787-6910-2E18-8EB89B72D393}"/>
                </a:ext>
              </a:extLst>
            </p:cNvPr>
            <p:cNvSpPr>
              <a:spLocks/>
            </p:cNvSpPr>
            <p:nvPr/>
          </p:nvSpPr>
          <p:spPr bwMode="auto">
            <a:xfrm>
              <a:off x="3266" y="1501"/>
              <a:ext cx="200" cy="172"/>
            </a:xfrm>
            <a:custGeom>
              <a:avLst/>
              <a:gdLst>
                <a:gd name="T0" fmla="*/ 52 w 84"/>
                <a:gd name="T1" fmla="*/ 2 h 71"/>
                <a:gd name="T2" fmla="*/ 84 w 84"/>
                <a:gd name="T3" fmla="*/ 2 h 71"/>
                <a:gd name="T4" fmla="*/ 84 w 84"/>
                <a:gd name="T5" fmla="*/ 3 h 71"/>
                <a:gd name="T6" fmla="*/ 82 w 84"/>
                <a:gd name="T7" fmla="*/ 3 h 71"/>
                <a:gd name="T8" fmla="*/ 78 w 84"/>
                <a:gd name="T9" fmla="*/ 5 h 71"/>
                <a:gd name="T10" fmla="*/ 76 w 84"/>
                <a:gd name="T11" fmla="*/ 9 h 71"/>
                <a:gd name="T12" fmla="*/ 76 w 84"/>
                <a:gd name="T13" fmla="*/ 58 h 71"/>
                <a:gd name="T14" fmla="*/ 77 w 84"/>
                <a:gd name="T15" fmla="*/ 70 h 71"/>
                <a:gd name="T16" fmla="*/ 77 w 84"/>
                <a:gd name="T17" fmla="*/ 71 h 71"/>
                <a:gd name="T18" fmla="*/ 76 w 84"/>
                <a:gd name="T19" fmla="*/ 71 h 71"/>
                <a:gd name="T20" fmla="*/ 24 w 84"/>
                <a:gd name="T21" fmla="*/ 25 h 71"/>
                <a:gd name="T22" fmla="*/ 24 w 84"/>
                <a:gd name="T23" fmla="*/ 63 h 71"/>
                <a:gd name="T24" fmla="*/ 26 w 84"/>
                <a:gd name="T25" fmla="*/ 67 h 71"/>
                <a:gd name="T26" fmla="*/ 30 w 84"/>
                <a:gd name="T27" fmla="*/ 69 h 71"/>
                <a:gd name="T28" fmla="*/ 32 w 84"/>
                <a:gd name="T29" fmla="*/ 69 h 71"/>
                <a:gd name="T30" fmla="*/ 32 w 84"/>
                <a:gd name="T31" fmla="*/ 70 h 71"/>
                <a:gd name="T32" fmla="*/ 0 w 84"/>
                <a:gd name="T33" fmla="*/ 70 h 71"/>
                <a:gd name="T34" fmla="*/ 0 w 84"/>
                <a:gd name="T35" fmla="*/ 69 h 71"/>
                <a:gd name="T36" fmla="*/ 2 w 84"/>
                <a:gd name="T37" fmla="*/ 69 h 71"/>
                <a:gd name="T38" fmla="*/ 7 w 84"/>
                <a:gd name="T39" fmla="*/ 67 h 71"/>
                <a:gd name="T40" fmla="*/ 9 w 84"/>
                <a:gd name="T41" fmla="*/ 63 h 71"/>
                <a:gd name="T42" fmla="*/ 9 w 84"/>
                <a:gd name="T43" fmla="*/ 13 h 71"/>
                <a:gd name="T44" fmla="*/ 8 w 84"/>
                <a:gd name="T45" fmla="*/ 2 h 71"/>
                <a:gd name="T46" fmla="*/ 7 w 84"/>
                <a:gd name="T47" fmla="*/ 0 h 71"/>
                <a:gd name="T48" fmla="*/ 8 w 84"/>
                <a:gd name="T49" fmla="*/ 0 h 71"/>
                <a:gd name="T50" fmla="*/ 60 w 84"/>
                <a:gd name="T51" fmla="*/ 46 h 71"/>
                <a:gd name="T52" fmla="*/ 60 w 84"/>
                <a:gd name="T53" fmla="*/ 9 h 71"/>
                <a:gd name="T54" fmla="*/ 59 w 84"/>
                <a:gd name="T55" fmla="*/ 5 h 71"/>
                <a:gd name="T56" fmla="*/ 54 w 84"/>
                <a:gd name="T57" fmla="*/ 3 h 71"/>
                <a:gd name="T58" fmla="*/ 52 w 84"/>
                <a:gd name="T59" fmla="*/ 3 h 71"/>
                <a:gd name="T60" fmla="*/ 52 w 84"/>
                <a:gd name="T61" fmla="*/ 2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4" h="71">
                  <a:moveTo>
                    <a:pt x="52" y="2"/>
                  </a:moveTo>
                  <a:cubicBezTo>
                    <a:pt x="84" y="2"/>
                    <a:pt x="84" y="2"/>
                    <a:pt x="84" y="2"/>
                  </a:cubicBezTo>
                  <a:cubicBezTo>
                    <a:pt x="84" y="3"/>
                    <a:pt x="84" y="3"/>
                    <a:pt x="84" y="3"/>
                  </a:cubicBezTo>
                  <a:cubicBezTo>
                    <a:pt x="82" y="3"/>
                    <a:pt x="82" y="3"/>
                    <a:pt x="82" y="3"/>
                  </a:cubicBezTo>
                  <a:cubicBezTo>
                    <a:pt x="80" y="3"/>
                    <a:pt x="79" y="4"/>
                    <a:pt x="78" y="5"/>
                  </a:cubicBezTo>
                  <a:cubicBezTo>
                    <a:pt x="77" y="6"/>
                    <a:pt x="76" y="7"/>
                    <a:pt x="76" y="9"/>
                  </a:cubicBezTo>
                  <a:cubicBezTo>
                    <a:pt x="76" y="58"/>
                    <a:pt x="76" y="58"/>
                    <a:pt x="76" y="58"/>
                  </a:cubicBezTo>
                  <a:cubicBezTo>
                    <a:pt x="76" y="63"/>
                    <a:pt x="76" y="67"/>
                    <a:pt x="77" y="70"/>
                  </a:cubicBezTo>
                  <a:cubicBezTo>
                    <a:pt x="77" y="71"/>
                    <a:pt x="77" y="71"/>
                    <a:pt x="77" y="71"/>
                  </a:cubicBezTo>
                  <a:cubicBezTo>
                    <a:pt x="76" y="71"/>
                    <a:pt x="76" y="71"/>
                    <a:pt x="76" y="71"/>
                  </a:cubicBezTo>
                  <a:cubicBezTo>
                    <a:pt x="24" y="25"/>
                    <a:pt x="24" y="25"/>
                    <a:pt x="24" y="25"/>
                  </a:cubicBezTo>
                  <a:cubicBezTo>
                    <a:pt x="24" y="63"/>
                    <a:pt x="24" y="63"/>
                    <a:pt x="24" y="63"/>
                  </a:cubicBezTo>
                  <a:cubicBezTo>
                    <a:pt x="24" y="65"/>
                    <a:pt x="25" y="66"/>
                    <a:pt x="26" y="67"/>
                  </a:cubicBezTo>
                  <a:cubicBezTo>
                    <a:pt x="27" y="68"/>
                    <a:pt x="29" y="69"/>
                    <a:pt x="30" y="69"/>
                  </a:cubicBezTo>
                  <a:cubicBezTo>
                    <a:pt x="32" y="69"/>
                    <a:pt x="32" y="69"/>
                    <a:pt x="32" y="69"/>
                  </a:cubicBezTo>
                  <a:cubicBezTo>
                    <a:pt x="32" y="70"/>
                    <a:pt x="32" y="70"/>
                    <a:pt x="32" y="70"/>
                  </a:cubicBezTo>
                  <a:cubicBezTo>
                    <a:pt x="0" y="70"/>
                    <a:pt x="0" y="70"/>
                    <a:pt x="0" y="70"/>
                  </a:cubicBezTo>
                  <a:cubicBezTo>
                    <a:pt x="0" y="69"/>
                    <a:pt x="0" y="69"/>
                    <a:pt x="0" y="69"/>
                  </a:cubicBezTo>
                  <a:cubicBezTo>
                    <a:pt x="2" y="69"/>
                    <a:pt x="2" y="69"/>
                    <a:pt x="2" y="69"/>
                  </a:cubicBezTo>
                  <a:cubicBezTo>
                    <a:pt x="4" y="69"/>
                    <a:pt x="6" y="68"/>
                    <a:pt x="7" y="67"/>
                  </a:cubicBezTo>
                  <a:cubicBezTo>
                    <a:pt x="8" y="66"/>
                    <a:pt x="9" y="65"/>
                    <a:pt x="9" y="63"/>
                  </a:cubicBezTo>
                  <a:cubicBezTo>
                    <a:pt x="9" y="13"/>
                    <a:pt x="9" y="13"/>
                    <a:pt x="9" y="13"/>
                  </a:cubicBezTo>
                  <a:cubicBezTo>
                    <a:pt x="9" y="9"/>
                    <a:pt x="8" y="5"/>
                    <a:pt x="8" y="2"/>
                  </a:cubicBezTo>
                  <a:cubicBezTo>
                    <a:pt x="7" y="0"/>
                    <a:pt x="7" y="0"/>
                    <a:pt x="7" y="0"/>
                  </a:cubicBezTo>
                  <a:cubicBezTo>
                    <a:pt x="8" y="0"/>
                    <a:pt x="8" y="0"/>
                    <a:pt x="8" y="0"/>
                  </a:cubicBezTo>
                  <a:cubicBezTo>
                    <a:pt x="60" y="46"/>
                    <a:pt x="60" y="46"/>
                    <a:pt x="60" y="46"/>
                  </a:cubicBezTo>
                  <a:cubicBezTo>
                    <a:pt x="60" y="9"/>
                    <a:pt x="60" y="9"/>
                    <a:pt x="60" y="9"/>
                  </a:cubicBezTo>
                  <a:cubicBezTo>
                    <a:pt x="60" y="7"/>
                    <a:pt x="60" y="6"/>
                    <a:pt x="59" y="5"/>
                  </a:cubicBezTo>
                  <a:cubicBezTo>
                    <a:pt x="57" y="4"/>
                    <a:pt x="56" y="3"/>
                    <a:pt x="54" y="3"/>
                  </a:cubicBezTo>
                  <a:cubicBezTo>
                    <a:pt x="52" y="3"/>
                    <a:pt x="52" y="3"/>
                    <a:pt x="52" y="3"/>
                  </a:cubicBezTo>
                  <a:lnTo>
                    <a:pt x="52" y="2"/>
                  </a:lnTo>
                  <a:close/>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15">
              <a:extLst>
                <a:ext uri="{FF2B5EF4-FFF2-40B4-BE49-F238E27FC236}">
                  <a16:creationId xmlns:a16="http://schemas.microsoft.com/office/drawing/2014/main" id="{CAC316A2-39FD-D40D-3F83-6BC0F8782311}"/>
                </a:ext>
              </a:extLst>
            </p:cNvPr>
            <p:cNvSpPr>
              <a:spLocks/>
            </p:cNvSpPr>
            <p:nvPr/>
          </p:nvSpPr>
          <p:spPr bwMode="auto">
            <a:xfrm>
              <a:off x="2127" y="1765"/>
              <a:ext cx="111" cy="106"/>
            </a:xfrm>
            <a:custGeom>
              <a:avLst/>
              <a:gdLst>
                <a:gd name="T0" fmla="*/ 23 w 47"/>
                <a:gd name="T1" fmla="*/ 44 h 44"/>
                <a:gd name="T2" fmla="*/ 6 w 47"/>
                <a:gd name="T3" fmla="*/ 38 h 44"/>
                <a:gd name="T4" fmla="*/ 0 w 47"/>
                <a:gd name="T5" fmla="*/ 22 h 44"/>
                <a:gd name="T6" fmla="*/ 6 w 47"/>
                <a:gd name="T7" fmla="*/ 6 h 44"/>
                <a:gd name="T8" fmla="*/ 23 w 47"/>
                <a:gd name="T9" fmla="*/ 0 h 44"/>
                <a:gd name="T10" fmla="*/ 33 w 47"/>
                <a:gd name="T11" fmla="*/ 1 h 44"/>
                <a:gd name="T12" fmla="*/ 40 w 47"/>
                <a:gd name="T13" fmla="*/ 3 h 44"/>
                <a:gd name="T14" fmla="*/ 40 w 47"/>
                <a:gd name="T15" fmla="*/ 14 h 44"/>
                <a:gd name="T16" fmla="*/ 40 w 47"/>
                <a:gd name="T17" fmla="*/ 14 h 44"/>
                <a:gd name="T18" fmla="*/ 34 w 47"/>
                <a:gd name="T19" fmla="*/ 5 h 44"/>
                <a:gd name="T20" fmla="*/ 25 w 47"/>
                <a:gd name="T21" fmla="*/ 2 h 44"/>
                <a:gd name="T22" fmla="*/ 14 w 47"/>
                <a:gd name="T23" fmla="*/ 8 h 44"/>
                <a:gd name="T24" fmla="*/ 10 w 47"/>
                <a:gd name="T25" fmla="*/ 22 h 44"/>
                <a:gd name="T26" fmla="*/ 13 w 47"/>
                <a:gd name="T27" fmla="*/ 36 h 44"/>
                <a:gd name="T28" fmla="*/ 24 w 47"/>
                <a:gd name="T29" fmla="*/ 42 h 44"/>
                <a:gd name="T30" fmla="*/ 32 w 47"/>
                <a:gd name="T31" fmla="*/ 39 h 44"/>
                <a:gd name="T32" fmla="*/ 34 w 47"/>
                <a:gd name="T33" fmla="*/ 36 h 44"/>
                <a:gd name="T34" fmla="*/ 34 w 47"/>
                <a:gd name="T35" fmla="*/ 26 h 44"/>
                <a:gd name="T36" fmla="*/ 33 w 47"/>
                <a:gd name="T37" fmla="*/ 24 h 44"/>
                <a:gd name="T38" fmla="*/ 31 w 47"/>
                <a:gd name="T39" fmla="*/ 24 h 44"/>
                <a:gd name="T40" fmla="*/ 30 w 47"/>
                <a:gd name="T41" fmla="*/ 24 h 44"/>
                <a:gd name="T42" fmla="*/ 30 w 47"/>
                <a:gd name="T43" fmla="*/ 23 h 44"/>
                <a:gd name="T44" fmla="*/ 47 w 47"/>
                <a:gd name="T45" fmla="*/ 23 h 44"/>
                <a:gd name="T46" fmla="*/ 47 w 47"/>
                <a:gd name="T47" fmla="*/ 24 h 44"/>
                <a:gd name="T48" fmla="*/ 46 w 47"/>
                <a:gd name="T49" fmla="*/ 24 h 44"/>
                <a:gd name="T50" fmla="*/ 44 w 47"/>
                <a:gd name="T51" fmla="*/ 24 h 44"/>
                <a:gd name="T52" fmla="*/ 43 w 47"/>
                <a:gd name="T53" fmla="*/ 26 h 44"/>
                <a:gd name="T54" fmla="*/ 43 w 47"/>
                <a:gd name="T55" fmla="*/ 36 h 44"/>
                <a:gd name="T56" fmla="*/ 35 w 47"/>
                <a:gd name="T57" fmla="*/ 42 h 44"/>
                <a:gd name="T58" fmla="*/ 23 w 47"/>
                <a:gd name="T59"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7" h="44">
                  <a:moveTo>
                    <a:pt x="23" y="44"/>
                  </a:moveTo>
                  <a:cubicBezTo>
                    <a:pt x="16" y="44"/>
                    <a:pt x="10" y="42"/>
                    <a:pt x="6" y="38"/>
                  </a:cubicBezTo>
                  <a:cubicBezTo>
                    <a:pt x="2" y="34"/>
                    <a:pt x="0" y="29"/>
                    <a:pt x="0" y="22"/>
                  </a:cubicBezTo>
                  <a:cubicBezTo>
                    <a:pt x="0" y="15"/>
                    <a:pt x="2" y="10"/>
                    <a:pt x="6" y="6"/>
                  </a:cubicBezTo>
                  <a:cubicBezTo>
                    <a:pt x="10" y="2"/>
                    <a:pt x="16" y="0"/>
                    <a:pt x="23" y="0"/>
                  </a:cubicBezTo>
                  <a:cubicBezTo>
                    <a:pt x="27" y="0"/>
                    <a:pt x="30" y="0"/>
                    <a:pt x="33" y="1"/>
                  </a:cubicBezTo>
                  <a:cubicBezTo>
                    <a:pt x="36" y="1"/>
                    <a:pt x="38" y="2"/>
                    <a:pt x="40" y="3"/>
                  </a:cubicBezTo>
                  <a:cubicBezTo>
                    <a:pt x="40" y="14"/>
                    <a:pt x="40" y="14"/>
                    <a:pt x="40" y="14"/>
                  </a:cubicBezTo>
                  <a:cubicBezTo>
                    <a:pt x="40" y="14"/>
                    <a:pt x="40" y="14"/>
                    <a:pt x="40" y="14"/>
                  </a:cubicBezTo>
                  <a:cubicBezTo>
                    <a:pt x="39" y="10"/>
                    <a:pt x="37" y="7"/>
                    <a:pt x="34" y="5"/>
                  </a:cubicBezTo>
                  <a:cubicBezTo>
                    <a:pt x="32" y="3"/>
                    <a:pt x="29" y="2"/>
                    <a:pt x="25" y="2"/>
                  </a:cubicBezTo>
                  <a:cubicBezTo>
                    <a:pt x="20" y="2"/>
                    <a:pt x="16" y="4"/>
                    <a:pt x="14" y="8"/>
                  </a:cubicBezTo>
                  <a:cubicBezTo>
                    <a:pt x="11" y="11"/>
                    <a:pt x="10" y="16"/>
                    <a:pt x="10" y="22"/>
                  </a:cubicBezTo>
                  <a:cubicBezTo>
                    <a:pt x="10" y="28"/>
                    <a:pt x="11" y="33"/>
                    <a:pt x="13" y="36"/>
                  </a:cubicBezTo>
                  <a:cubicBezTo>
                    <a:pt x="16" y="40"/>
                    <a:pt x="19" y="42"/>
                    <a:pt x="24" y="42"/>
                  </a:cubicBezTo>
                  <a:cubicBezTo>
                    <a:pt x="27" y="42"/>
                    <a:pt x="30" y="41"/>
                    <a:pt x="32" y="39"/>
                  </a:cubicBezTo>
                  <a:cubicBezTo>
                    <a:pt x="33" y="38"/>
                    <a:pt x="34" y="37"/>
                    <a:pt x="34" y="36"/>
                  </a:cubicBezTo>
                  <a:cubicBezTo>
                    <a:pt x="34" y="26"/>
                    <a:pt x="34" y="26"/>
                    <a:pt x="34" y="26"/>
                  </a:cubicBezTo>
                  <a:cubicBezTo>
                    <a:pt x="34" y="25"/>
                    <a:pt x="34" y="25"/>
                    <a:pt x="33" y="24"/>
                  </a:cubicBezTo>
                  <a:cubicBezTo>
                    <a:pt x="33" y="24"/>
                    <a:pt x="32" y="24"/>
                    <a:pt x="31" y="24"/>
                  </a:cubicBezTo>
                  <a:cubicBezTo>
                    <a:pt x="30" y="24"/>
                    <a:pt x="30" y="24"/>
                    <a:pt x="30" y="24"/>
                  </a:cubicBezTo>
                  <a:cubicBezTo>
                    <a:pt x="30" y="23"/>
                    <a:pt x="30" y="23"/>
                    <a:pt x="30" y="23"/>
                  </a:cubicBezTo>
                  <a:cubicBezTo>
                    <a:pt x="47" y="23"/>
                    <a:pt x="47" y="23"/>
                    <a:pt x="47" y="23"/>
                  </a:cubicBezTo>
                  <a:cubicBezTo>
                    <a:pt x="47" y="24"/>
                    <a:pt x="47" y="24"/>
                    <a:pt x="47" y="24"/>
                  </a:cubicBezTo>
                  <a:cubicBezTo>
                    <a:pt x="46" y="24"/>
                    <a:pt x="46" y="24"/>
                    <a:pt x="46" y="24"/>
                  </a:cubicBezTo>
                  <a:cubicBezTo>
                    <a:pt x="45" y="24"/>
                    <a:pt x="44" y="24"/>
                    <a:pt x="44" y="24"/>
                  </a:cubicBezTo>
                  <a:cubicBezTo>
                    <a:pt x="43" y="25"/>
                    <a:pt x="43" y="25"/>
                    <a:pt x="43" y="26"/>
                  </a:cubicBezTo>
                  <a:cubicBezTo>
                    <a:pt x="43" y="36"/>
                    <a:pt x="43" y="36"/>
                    <a:pt x="43" y="36"/>
                  </a:cubicBezTo>
                  <a:cubicBezTo>
                    <a:pt x="41" y="38"/>
                    <a:pt x="39" y="40"/>
                    <a:pt x="35" y="42"/>
                  </a:cubicBezTo>
                  <a:cubicBezTo>
                    <a:pt x="32" y="43"/>
                    <a:pt x="27" y="44"/>
                    <a:pt x="23" y="44"/>
                  </a:cubicBezTo>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16">
              <a:extLst>
                <a:ext uri="{FF2B5EF4-FFF2-40B4-BE49-F238E27FC236}">
                  <a16:creationId xmlns:a16="http://schemas.microsoft.com/office/drawing/2014/main" id="{1A6964F0-E5BD-1C6B-EF63-DE0F9E67AFEC}"/>
                </a:ext>
              </a:extLst>
            </p:cNvPr>
            <p:cNvSpPr>
              <a:spLocks/>
            </p:cNvSpPr>
            <p:nvPr/>
          </p:nvSpPr>
          <p:spPr bwMode="auto">
            <a:xfrm>
              <a:off x="2303" y="1767"/>
              <a:ext cx="107" cy="102"/>
            </a:xfrm>
            <a:custGeom>
              <a:avLst/>
              <a:gdLst>
                <a:gd name="T0" fmla="*/ 16 w 45"/>
                <a:gd name="T1" fmla="*/ 2 h 42"/>
                <a:gd name="T2" fmla="*/ 14 w 45"/>
                <a:gd name="T3" fmla="*/ 2 h 42"/>
                <a:gd name="T4" fmla="*/ 13 w 45"/>
                <a:gd name="T5" fmla="*/ 2 h 42"/>
                <a:gd name="T6" fmla="*/ 13 w 45"/>
                <a:gd name="T7" fmla="*/ 38 h 42"/>
                <a:gd name="T8" fmla="*/ 15 w 45"/>
                <a:gd name="T9" fmla="*/ 41 h 42"/>
                <a:gd name="T10" fmla="*/ 17 w 45"/>
                <a:gd name="T11" fmla="*/ 42 h 42"/>
                <a:gd name="T12" fmla="*/ 18 w 45"/>
                <a:gd name="T13" fmla="*/ 42 h 42"/>
                <a:gd name="T14" fmla="*/ 18 w 45"/>
                <a:gd name="T15" fmla="*/ 42 h 42"/>
                <a:gd name="T16" fmla="*/ 0 w 45"/>
                <a:gd name="T17" fmla="*/ 42 h 42"/>
                <a:gd name="T18" fmla="*/ 0 w 45"/>
                <a:gd name="T19" fmla="*/ 42 h 42"/>
                <a:gd name="T20" fmla="*/ 0 w 45"/>
                <a:gd name="T21" fmla="*/ 42 h 42"/>
                <a:gd name="T22" fmla="*/ 4 w 45"/>
                <a:gd name="T23" fmla="*/ 40 h 42"/>
                <a:gd name="T24" fmla="*/ 4 w 45"/>
                <a:gd name="T25" fmla="*/ 38 h 42"/>
                <a:gd name="T26" fmla="*/ 4 w 45"/>
                <a:gd name="T27" fmla="*/ 4 h 42"/>
                <a:gd name="T28" fmla="*/ 3 w 45"/>
                <a:gd name="T29" fmla="*/ 1 h 42"/>
                <a:gd name="T30" fmla="*/ 0 w 45"/>
                <a:gd name="T31" fmla="*/ 0 h 42"/>
                <a:gd name="T32" fmla="*/ 0 w 45"/>
                <a:gd name="T33" fmla="*/ 0 h 42"/>
                <a:gd name="T34" fmla="*/ 0 w 45"/>
                <a:gd name="T35" fmla="*/ 0 h 42"/>
                <a:gd name="T36" fmla="*/ 20 w 45"/>
                <a:gd name="T37" fmla="*/ 0 h 42"/>
                <a:gd name="T38" fmla="*/ 30 w 45"/>
                <a:gd name="T39" fmla="*/ 2 h 42"/>
                <a:gd name="T40" fmla="*/ 34 w 45"/>
                <a:gd name="T41" fmla="*/ 6 h 42"/>
                <a:gd name="T42" fmla="*/ 35 w 45"/>
                <a:gd name="T43" fmla="*/ 12 h 42"/>
                <a:gd name="T44" fmla="*/ 32 w 45"/>
                <a:gd name="T45" fmla="*/ 19 h 42"/>
                <a:gd name="T46" fmla="*/ 25 w 45"/>
                <a:gd name="T47" fmla="*/ 23 h 42"/>
                <a:gd name="T48" fmla="*/ 31 w 45"/>
                <a:gd name="T49" fmla="*/ 28 h 42"/>
                <a:gd name="T50" fmla="*/ 41 w 45"/>
                <a:gd name="T51" fmla="*/ 41 h 42"/>
                <a:gd name="T52" fmla="*/ 45 w 45"/>
                <a:gd name="T53" fmla="*/ 42 h 42"/>
                <a:gd name="T54" fmla="*/ 45 w 45"/>
                <a:gd name="T55" fmla="*/ 42 h 42"/>
                <a:gd name="T56" fmla="*/ 39 w 45"/>
                <a:gd name="T57" fmla="*/ 42 h 42"/>
                <a:gd name="T58" fmla="*/ 30 w 45"/>
                <a:gd name="T59" fmla="*/ 41 h 42"/>
                <a:gd name="T60" fmla="*/ 25 w 45"/>
                <a:gd name="T61" fmla="*/ 36 h 42"/>
                <a:gd name="T62" fmla="*/ 20 w 45"/>
                <a:gd name="T63" fmla="*/ 26 h 42"/>
                <a:gd name="T64" fmla="*/ 15 w 45"/>
                <a:gd name="T65" fmla="*/ 21 h 42"/>
                <a:gd name="T66" fmla="*/ 15 w 45"/>
                <a:gd name="T67" fmla="*/ 21 h 42"/>
                <a:gd name="T68" fmla="*/ 17 w 45"/>
                <a:gd name="T69" fmla="*/ 21 h 42"/>
                <a:gd name="T70" fmla="*/ 22 w 45"/>
                <a:gd name="T71" fmla="*/ 19 h 42"/>
                <a:gd name="T72" fmla="*/ 25 w 45"/>
                <a:gd name="T73" fmla="*/ 14 h 42"/>
                <a:gd name="T74" fmla="*/ 25 w 45"/>
                <a:gd name="T75" fmla="*/ 12 h 42"/>
                <a:gd name="T76" fmla="*/ 23 w 45"/>
                <a:gd name="T77" fmla="*/ 5 h 42"/>
                <a:gd name="T78" fmla="*/ 18 w 45"/>
                <a:gd name="T79" fmla="*/ 2 h 42"/>
                <a:gd name="T80" fmla="*/ 16 w 45"/>
                <a:gd name="T81" fmla="*/ 2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45" h="42">
                  <a:moveTo>
                    <a:pt x="16" y="2"/>
                  </a:moveTo>
                  <a:cubicBezTo>
                    <a:pt x="14" y="2"/>
                    <a:pt x="14" y="2"/>
                    <a:pt x="14" y="2"/>
                  </a:cubicBezTo>
                  <a:cubicBezTo>
                    <a:pt x="13" y="2"/>
                    <a:pt x="13" y="2"/>
                    <a:pt x="13" y="2"/>
                  </a:cubicBezTo>
                  <a:cubicBezTo>
                    <a:pt x="13" y="38"/>
                    <a:pt x="13" y="38"/>
                    <a:pt x="13" y="38"/>
                  </a:cubicBezTo>
                  <a:cubicBezTo>
                    <a:pt x="13" y="39"/>
                    <a:pt x="14" y="40"/>
                    <a:pt x="15" y="41"/>
                  </a:cubicBezTo>
                  <a:cubicBezTo>
                    <a:pt x="15" y="41"/>
                    <a:pt x="16" y="42"/>
                    <a:pt x="17" y="42"/>
                  </a:cubicBezTo>
                  <a:cubicBezTo>
                    <a:pt x="18" y="42"/>
                    <a:pt x="18" y="42"/>
                    <a:pt x="18" y="42"/>
                  </a:cubicBezTo>
                  <a:cubicBezTo>
                    <a:pt x="18" y="42"/>
                    <a:pt x="18" y="42"/>
                    <a:pt x="18" y="42"/>
                  </a:cubicBezTo>
                  <a:cubicBezTo>
                    <a:pt x="0" y="42"/>
                    <a:pt x="0" y="42"/>
                    <a:pt x="0" y="42"/>
                  </a:cubicBezTo>
                  <a:cubicBezTo>
                    <a:pt x="0" y="42"/>
                    <a:pt x="0" y="42"/>
                    <a:pt x="0" y="42"/>
                  </a:cubicBezTo>
                  <a:cubicBezTo>
                    <a:pt x="0" y="42"/>
                    <a:pt x="0" y="42"/>
                    <a:pt x="0" y="42"/>
                  </a:cubicBezTo>
                  <a:cubicBezTo>
                    <a:pt x="2" y="42"/>
                    <a:pt x="3" y="41"/>
                    <a:pt x="4" y="40"/>
                  </a:cubicBezTo>
                  <a:cubicBezTo>
                    <a:pt x="4" y="39"/>
                    <a:pt x="4" y="39"/>
                    <a:pt x="4" y="38"/>
                  </a:cubicBezTo>
                  <a:cubicBezTo>
                    <a:pt x="4" y="4"/>
                    <a:pt x="4" y="4"/>
                    <a:pt x="4" y="4"/>
                  </a:cubicBezTo>
                  <a:cubicBezTo>
                    <a:pt x="4" y="3"/>
                    <a:pt x="4" y="2"/>
                    <a:pt x="3" y="1"/>
                  </a:cubicBezTo>
                  <a:cubicBezTo>
                    <a:pt x="2" y="1"/>
                    <a:pt x="1" y="0"/>
                    <a:pt x="0" y="0"/>
                  </a:cubicBezTo>
                  <a:cubicBezTo>
                    <a:pt x="0" y="0"/>
                    <a:pt x="0" y="0"/>
                    <a:pt x="0" y="0"/>
                  </a:cubicBezTo>
                  <a:cubicBezTo>
                    <a:pt x="0" y="0"/>
                    <a:pt x="0" y="0"/>
                    <a:pt x="0" y="0"/>
                  </a:cubicBezTo>
                  <a:cubicBezTo>
                    <a:pt x="20" y="0"/>
                    <a:pt x="20" y="0"/>
                    <a:pt x="20" y="0"/>
                  </a:cubicBezTo>
                  <a:cubicBezTo>
                    <a:pt x="24" y="0"/>
                    <a:pt x="28" y="1"/>
                    <a:pt x="30" y="2"/>
                  </a:cubicBezTo>
                  <a:cubicBezTo>
                    <a:pt x="32" y="3"/>
                    <a:pt x="33" y="4"/>
                    <a:pt x="34" y="6"/>
                  </a:cubicBezTo>
                  <a:cubicBezTo>
                    <a:pt x="35" y="7"/>
                    <a:pt x="35" y="9"/>
                    <a:pt x="35" y="12"/>
                  </a:cubicBezTo>
                  <a:cubicBezTo>
                    <a:pt x="35" y="14"/>
                    <a:pt x="34" y="17"/>
                    <a:pt x="32" y="19"/>
                  </a:cubicBezTo>
                  <a:cubicBezTo>
                    <a:pt x="31" y="21"/>
                    <a:pt x="28" y="22"/>
                    <a:pt x="25" y="23"/>
                  </a:cubicBezTo>
                  <a:cubicBezTo>
                    <a:pt x="27" y="24"/>
                    <a:pt x="29" y="25"/>
                    <a:pt x="31" y="28"/>
                  </a:cubicBezTo>
                  <a:cubicBezTo>
                    <a:pt x="36" y="35"/>
                    <a:pt x="39" y="39"/>
                    <a:pt x="41" y="41"/>
                  </a:cubicBezTo>
                  <a:cubicBezTo>
                    <a:pt x="42" y="41"/>
                    <a:pt x="43" y="42"/>
                    <a:pt x="45" y="42"/>
                  </a:cubicBezTo>
                  <a:cubicBezTo>
                    <a:pt x="45" y="42"/>
                    <a:pt x="45" y="42"/>
                    <a:pt x="45" y="42"/>
                  </a:cubicBezTo>
                  <a:cubicBezTo>
                    <a:pt x="39" y="42"/>
                    <a:pt x="39" y="42"/>
                    <a:pt x="39" y="42"/>
                  </a:cubicBezTo>
                  <a:cubicBezTo>
                    <a:pt x="35" y="42"/>
                    <a:pt x="32" y="42"/>
                    <a:pt x="30" y="41"/>
                  </a:cubicBezTo>
                  <a:cubicBezTo>
                    <a:pt x="28" y="40"/>
                    <a:pt x="26" y="38"/>
                    <a:pt x="25" y="36"/>
                  </a:cubicBezTo>
                  <a:cubicBezTo>
                    <a:pt x="24" y="35"/>
                    <a:pt x="22" y="31"/>
                    <a:pt x="20" y="26"/>
                  </a:cubicBezTo>
                  <a:cubicBezTo>
                    <a:pt x="18" y="23"/>
                    <a:pt x="17" y="22"/>
                    <a:pt x="15" y="21"/>
                  </a:cubicBezTo>
                  <a:cubicBezTo>
                    <a:pt x="15" y="21"/>
                    <a:pt x="15" y="21"/>
                    <a:pt x="15" y="21"/>
                  </a:cubicBezTo>
                  <a:cubicBezTo>
                    <a:pt x="17" y="21"/>
                    <a:pt x="17" y="21"/>
                    <a:pt x="17" y="21"/>
                  </a:cubicBezTo>
                  <a:cubicBezTo>
                    <a:pt x="19" y="21"/>
                    <a:pt x="21" y="20"/>
                    <a:pt x="22" y="19"/>
                  </a:cubicBezTo>
                  <a:cubicBezTo>
                    <a:pt x="24" y="18"/>
                    <a:pt x="24" y="16"/>
                    <a:pt x="25" y="14"/>
                  </a:cubicBezTo>
                  <a:cubicBezTo>
                    <a:pt x="25" y="13"/>
                    <a:pt x="25" y="12"/>
                    <a:pt x="25" y="12"/>
                  </a:cubicBezTo>
                  <a:cubicBezTo>
                    <a:pt x="25" y="9"/>
                    <a:pt x="25" y="6"/>
                    <a:pt x="23" y="5"/>
                  </a:cubicBezTo>
                  <a:cubicBezTo>
                    <a:pt x="22" y="3"/>
                    <a:pt x="20" y="2"/>
                    <a:pt x="18" y="2"/>
                  </a:cubicBezTo>
                  <a:lnTo>
                    <a:pt x="16" y="2"/>
                  </a:lnTo>
                  <a:close/>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17">
              <a:extLst>
                <a:ext uri="{FF2B5EF4-FFF2-40B4-BE49-F238E27FC236}">
                  <a16:creationId xmlns:a16="http://schemas.microsoft.com/office/drawing/2014/main" id="{3F39C756-362B-1C08-CA38-E042F017B8C0}"/>
                </a:ext>
              </a:extLst>
            </p:cNvPr>
            <p:cNvSpPr>
              <a:spLocks noEditPoints="1"/>
            </p:cNvSpPr>
            <p:nvPr/>
          </p:nvSpPr>
          <p:spPr bwMode="auto">
            <a:xfrm>
              <a:off x="2464" y="1765"/>
              <a:ext cx="115" cy="106"/>
            </a:xfrm>
            <a:custGeom>
              <a:avLst/>
              <a:gdLst>
                <a:gd name="T0" fmla="*/ 6 w 48"/>
                <a:gd name="T1" fmla="*/ 6 h 44"/>
                <a:gd name="T2" fmla="*/ 24 w 48"/>
                <a:gd name="T3" fmla="*/ 0 h 44"/>
                <a:gd name="T4" fmla="*/ 41 w 48"/>
                <a:gd name="T5" fmla="*/ 6 h 44"/>
                <a:gd name="T6" fmla="*/ 48 w 48"/>
                <a:gd name="T7" fmla="*/ 22 h 44"/>
                <a:gd name="T8" fmla="*/ 41 w 48"/>
                <a:gd name="T9" fmla="*/ 38 h 44"/>
                <a:gd name="T10" fmla="*/ 24 w 48"/>
                <a:gd name="T11" fmla="*/ 44 h 44"/>
                <a:gd name="T12" fmla="*/ 6 w 48"/>
                <a:gd name="T13" fmla="*/ 38 h 44"/>
                <a:gd name="T14" fmla="*/ 0 w 48"/>
                <a:gd name="T15" fmla="*/ 22 h 44"/>
                <a:gd name="T16" fmla="*/ 6 w 48"/>
                <a:gd name="T17" fmla="*/ 6 h 44"/>
                <a:gd name="T18" fmla="*/ 14 w 48"/>
                <a:gd name="T19" fmla="*/ 36 h 44"/>
                <a:gd name="T20" fmla="*/ 24 w 48"/>
                <a:gd name="T21" fmla="*/ 42 h 44"/>
                <a:gd name="T22" fmla="*/ 34 w 48"/>
                <a:gd name="T23" fmla="*/ 36 h 44"/>
                <a:gd name="T24" fmla="*/ 38 w 48"/>
                <a:gd name="T25" fmla="*/ 22 h 44"/>
                <a:gd name="T26" fmla="*/ 34 w 48"/>
                <a:gd name="T27" fmla="*/ 8 h 44"/>
                <a:gd name="T28" fmla="*/ 24 w 48"/>
                <a:gd name="T29" fmla="*/ 2 h 44"/>
                <a:gd name="T30" fmla="*/ 14 w 48"/>
                <a:gd name="T31" fmla="*/ 8 h 44"/>
                <a:gd name="T32" fmla="*/ 10 w 48"/>
                <a:gd name="T33" fmla="*/ 22 h 44"/>
                <a:gd name="T34" fmla="*/ 14 w 48"/>
                <a:gd name="T35" fmla="*/ 36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8" h="44">
                  <a:moveTo>
                    <a:pt x="6" y="6"/>
                  </a:moveTo>
                  <a:cubicBezTo>
                    <a:pt x="11" y="2"/>
                    <a:pt x="16" y="0"/>
                    <a:pt x="24" y="0"/>
                  </a:cubicBezTo>
                  <a:cubicBezTo>
                    <a:pt x="31" y="0"/>
                    <a:pt x="37" y="2"/>
                    <a:pt x="41" y="6"/>
                  </a:cubicBezTo>
                  <a:cubicBezTo>
                    <a:pt x="46" y="10"/>
                    <a:pt x="48" y="15"/>
                    <a:pt x="48" y="22"/>
                  </a:cubicBezTo>
                  <a:cubicBezTo>
                    <a:pt x="48" y="29"/>
                    <a:pt x="46" y="34"/>
                    <a:pt x="41" y="38"/>
                  </a:cubicBezTo>
                  <a:cubicBezTo>
                    <a:pt x="37" y="42"/>
                    <a:pt x="31" y="44"/>
                    <a:pt x="24" y="44"/>
                  </a:cubicBezTo>
                  <a:cubicBezTo>
                    <a:pt x="16" y="44"/>
                    <a:pt x="11" y="42"/>
                    <a:pt x="6" y="38"/>
                  </a:cubicBezTo>
                  <a:cubicBezTo>
                    <a:pt x="2" y="34"/>
                    <a:pt x="0" y="29"/>
                    <a:pt x="0" y="22"/>
                  </a:cubicBezTo>
                  <a:cubicBezTo>
                    <a:pt x="0" y="15"/>
                    <a:pt x="2" y="10"/>
                    <a:pt x="6" y="6"/>
                  </a:cubicBezTo>
                  <a:moveTo>
                    <a:pt x="14" y="36"/>
                  </a:moveTo>
                  <a:cubicBezTo>
                    <a:pt x="16" y="40"/>
                    <a:pt x="19" y="42"/>
                    <a:pt x="24" y="42"/>
                  </a:cubicBezTo>
                  <a:cubicBezTo>
                    <a:pt x="28" y="42"/>
                    <a:pt x="31" y="40"/>
                    <a:pt x="34" y="36"/>
                  </a:cubicBezTo>
                  <a:cubicBezTo>
                    <a:pt x="36" y="33"/>
                    <a:pt x="38" y="28"/>
                    <a:pt x="38" y="22"/>
                  </a:cubicBezTo>
                  <a:cubicBezTo>
                    <a:pt x="38" y="16"/>
                    <a:pt x="36" y="11"/>
                    <a:pt x="34" y="8"/>
                  </a:cubicBezTo>
                  <a:cubicBezTo>
                    <a:pt x="31" y="4"/>
                    <a:pt x="28" y="2"/>
                    <a:pt x="24" y="2"/>
                  </a:cubicBezTo>
                  <a:cubicBezTo>
                    <a:pt x="19" y="2"/>
                    <a:pt x="16" y="4"/>
                    <a:pt x="14" y="8"/>
                  </a:cubicBezTo>
                  <a:cubicBezTo>
                    <a:pt x="11" y="11"/>
                    <a:pt x="10" y="16"/>
                    <a:pt x="10" y="22"/>
                  </a:cubicBezTo>
                  <a:cubicBezTo>
                    <a:pt x="10" y="28"/>
                    <a:pt x="11" y="33"/>
                    <a:pt x="14" y="36"/>
                  </a:cubicBezTo>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18">
              <a:extLst>
                <a:ext uri="{FF2B5EF4-FFF2-40B4-BE49-F238E27FC236}">
                  <a16:creationId xmlns:a16="http://schemas.microsoft.com/office/drawing/2014/main" id="{D7F05D29-915A-B53F-CAF6-950B7C1B3D57}"/>
                </a:ext>
              </a:extLst>
            </p:cNvPr>
            <p:cNvSpPr>
              <a:spLocks/>
            </p:cNvSpPr>
            <p:nvPr/>
          </p:nvSpPr>
          <p:spPr bwMode="auto">
            <a:xfrm>
              <a:off x="2645" y="1767"/>
              <a:ext cx="110" cy="104"/>
            </a:xfrm>
            <a:custGeom>
              <a:avLst/>
              <a:gdLst>
                <a:gd name="T0" fmla="*/ 46 w 46"/>
                <a:gd name="T1" fmla="*/ 0 h 43"/>
                <a:gd name="T2" fmla="*/ 45 w 46"/>
                <a:gd name="T3" fmla="*/ 0 h 43"/>
                <a:gd name="T4" fmla="*/ 42 w 46"/>
                <a:gd name="T5" fmla="*/ 1 h 43"/>
                <a:gd name="T6" fmla="*/ 42 w 46"/>
                <a:gd name="T7" fmla="*/ 3 h 43"/>
                <a:gd name="T8" fmla="*/ 42 w 46"/>
                <a:gd name="T9" fmla="*/ 27 h 43"/>
                <a:gd name="T10" fmla="*/ 37 w 46"/>
                <a:gd name="T11" fmla="*/ 39 h 43"/>
                <a:gd name="T12" fmla="*/ 24 w 46"/>
                <a:gd name="T13" fmla="*/ 43 h 43"/>
                <a:gd name="T14" fmla="*/ 9 w 46"/>
                <a:gd name="T15" fmla="*/ 39 h 43"/>
                <a:gd name="T16" fmla="*/ 4 w 46"/>
                <a:gd name="T17" fmla="*/ 27 h 43"/>
                <a:gd name="T18" fmla="*/ 4 w 46"/>
                <a:gd name="T19" fmla="*/ 3 h 43"/>
                <a:gd name="T20" fmla="*/ 3 w 46"/>
                <a:gd name="T21" fmla="*/ 1 h 43"/>
                <a:gd name="T22" fmla="*/ 1 w 46"/>
                <a:gd name="T23" fmla="*/ 0 h 43"/>
                <a:gd name="T24" fmla="*/ 0 w 46"/>
                <a:gd name="T25" fmla="*/ 0 h 43"/>
                <a:gd name="T26" fmla="*/ 0 w 46"/>
                <a:gd name="T27" fmla="*/ 0 h 43"/>
                <a:gd name="T28" fmla="*/ 17 w 46"/>
                <a:gd name="T29" fmla="*/ 0 h 43"/>
                <a:gd name="T30" fmla="*/ 17 w 46"/>
                <a:gd name="T31" fmla="*/ 0 h 43"/>
                <a:gd name="T32" fmla="*/ 17 w 46"/>
                <a:gd name="T33" fmla="*/ 0 h 43"/>
                <a:gd name="T34" fmla="*/ 14 w 46"/>
                <a:gd name="T35" fmla="*/ 1 h 43"/>
                <a:gd name="T36" fmla="*/ 13 w 46"/>
                <a:gd name="T37" fmla="*/ 3 h 43"/>
                <a:gd name="T38" fmla="*/ 13 w 46"/>
                <a:gd name="T39" fmla="*/ 26 h 43"/>
                <a:gd name="T40" fmla="*/ 16 w 46"/>
                <a:gd name="T41" fmla="*/ 37 h 43"/>
                <a:gd name="T42" fmla="*/ 25 w 46"/>
                <a:gd name="T43" fmla="*/ 40 h 43"/>
                <a:gd name="T44" fmla="*/ 34 w 46"/>
                <a:gd name="T45" fmla="*/ 37 h 43"/>
                <a:gd name="T46" fmla="*/ 37 w 46"/>
                <a:gd name="T47" fmla="*/ 27 h 43"/>
                <a:gd name="T48" fmla="*/ 37 w 46"/>
                <a:gd name="T49" fmla="*/ 3 h 43"/>
                <a:gd name="T50" fmla="*/ 36 w 46"/>
                <a:gd name="T51" fmla="*/ 1 h 43"/>
                <a:gd name="T52" fmla="*/ 34 w 46"/>
                <a:gd name="T53" fmla="*/ 0 h 43"/>
                <a:gd name="T54" fmla="*/ 33 w 46"/>
                <a:gd name="T55" fmla="*/ 0 h 43"/>
                <a:gd name="T56" fmla="*/ 33 w 46"/>
                <a:gd name="T57" fmla="*/ 0 h 43"/>
                <a:gd name="T58" fmla="*/ 46 w 46"/>
                <a:gd name="T59" fmla="*/ 0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6" h="43">
                  <a:moveTo>
                    <a:pt x="46" y="0"/>
                  </a:moveTo>
                  <a:cubicBezTo>
                    <a:pt x="45" y="0"/>
                    <a:pt x="45" y="0"/>
                    <a:pt x="45" y="0"/>
                  </a:cubicBezTo>
                  <a:cubicBezTo>
                    <a:pt x="44" y="0"/>
                    <a:pt x="43" y="1"/>
                    <a:pt x="42" y="1"/>
                  </a:cubicBezTo>
                  <a:cubicBezTo>
                    <a:pt x="42" y="2"/>
                    <a:pt x="42" y="2"/>
                    <a:pt x="42" y="3"/>
                  </a:cubicBezTo>
                  <a:cubicBezTo>
                    <a:pt x="42" y="27"/>
                    <a:pt x="42" y="27"/>
                    <a:pt x="42" y="27"/>
                  </a:cubicBezTo>
                  <a:cubicBezTo>
                    <a:pt x="42" y="32"/>
                    <a:pt x="40" y="36"/>
                    <a:pt x="37" y="39"/>
                  </a:cubicBezTo>
                  <a:cubicBezTo>
                    <a:pt x="34" y="42"/>
                    <a:pt x="29" y="43"/>
                    <a:pt x="24" y="43"/>
                  </a:cubicBezTo>
                  <a:cubicBezTo>
                    <a:pt x="18" y="43"/>
                    <a:pt x="13" y="42"/>
                    <a:pt x="9" y="39"/>
                  </a:cubicBezTo>
                  <a:cubicBezTo>
                    <a:pt x="6" y="36"/>
                    <a:pt x="4" y="32"/>
                    <a:pt x="4" y="27"/>
                  </a:cubicBezTo>
                  <a:cubicBezTo>
                    <a:pt x="4" y="3"/>
                    <a:pt x="4" y="3"/>
                    <a:pt x="4" y="3"/>
                  </a:cubicBezTo>
                  <a:cubicBezTo>
                    <a:pt x="4" y="2"/>
                    <a:pt x="4" y="1"/>
                    <a:pt x="3" y="1"/>
                  </a:cubicBezTo>
                  <a:cubicBezTo>
                    <a:pt x="2" y="0"/>
                    <a:pt x="2" y="0"/>
                    <a:pt x="1" y="0"/>
                  </a:cubicBezTo>
                  <a:cubicBezTo>
                    <a:pt x="0" y="0"/>
                    <a:pt x="0" y="0"/>
                    <a:pt x="0" y="0"/>
                  </a:cubicBezTo>
                  <a:cubicBezTo>
                    <a:pt x="0" y="0"/>
                    <a:pt x="0" y="0"/>
                    <a:pt x="0" y="0"/>
                  </a:cubicBezTo>
                  <a:cubicBezTo>
                    <a:pt x="17" y="0"/>
                    <a:pt x="17" y="0"/>
                    <a:pt x="17" y="0"/>
                  </a:cubicBezTo>
                  <a:cubicBezTo>
                    <a:pt x="17" y="0"/>
                    <a:pt x="17" y="0"/>
                    <a:pt x="17" y="0"/>
                  </a:cubicBezTo>
                  <a:cubicBezTo>
                    <a:pt x="17" y="0"/>
                    <a:pt x="17" y="0"/>
                    <a:pt x="17" y="0"/>
                  </a:cubicBezTo>
                  <a:cubicBezTo>
                    <a:pt x="16" y="0"/>
                    <a:pt x="15" y="1"/>
                    <a:pt x="14" y="1"/>
                  </a:cubicBezTo>
                  <a:cubicBezTo>
                    <a:pt x="14" y="2"/>
                    <a:pt x="13" y="2"/>
                    <a:pt x="13" y="3"/>
                  </a:cubicBezTo>
                  <a:cubicBezTo>
                    <a:pt x="13" y="26"/>
                    <a:pt x="13" y="26"/>
                    <a:pt x="13" y="26"/>
                  </a:cubicBezTo>
                  <a:cubicBezTo>
                    <a:pt x="13" y="31"/>
                    <a:pt x="14" y="34"/>
                    <a:pt x="16" y="37"/>
                  </a:cubicBezTo>
                  <a:cubicBezTo>
                    <a:pt x="19" y="39"/>
                    <a:pt x="21" y="40"/>
                    <a:pt x="25" y="40"/>
                  </a:cubicBezTo>
                  <a:cubicBezTo>
                    <a:pt x="29" y="40"/>
                    <a:pt x="32" y="39"/>
                    <a:pt x="34" y="37"/>
                  </a:cubicBezTo>
                  <a:cubicBezTo>
                    <a:pt x="36" y="35"/>
                    <a:pt x="37" y="31"/>
                    <a:pt x="37" y="27"/>
                  </a:cubicBezTo>
                  <a:cubicBezTo>
                    <a:pt x="37" y="3"/>
                    <a:pt x="37" y="3"/>
                    <a:pt x="37" y="3"/>
                  </a:cubicBezTo>
                  <a:cubicBezTo>
                    <a:pt x="37" y="2"/>
                    <a:pt x="37" y="1"/>
                    <a:pt x="36" y="1"/>
                  </a:cubicBezTo>
                  <a:cubicBezTo>
                    <a:pt x="35" y="0"/>
                    <a:pt x="35" y="0"/>
                    <a:pt x="34" y="0"/>
                  </a:cubicBezTo>
                  <a:cubicBezTo>
                    <a:pt x="33" y="0"/>
                    <a:pt x="33" y="0"/>
                    <a:pt x="33" y="0"/>
                  </a:cubicBezTo>
                  <a:cubicBezTo>
                    <a:pt x="33" y="0"/>
                    <a:pt x="33" y="0"/>
                    <a:pt x="33" y="0"/>
                  </a:cubicBezTo>
                  <a:cubicBezTo>
                    <a:pt x="46" y="0"/>
                    <a:pt x="46" y="0"/>
                    <a:pt x="46" y="0"/>
                  </a:cubicBezTo>
                  <a:close/>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19">
              <a:extLst>
                <a:ext uri="{FF2B5EF4-FFF2-40B4-BE49-F238E27FC236}">
                  <a16:creationId xmlns:a16="http://schemas.microsoft.com/office/drawing/2014/main" id="{6B9D5AA4-8D1F-BEEA-016E-926ABB1E8003}"/>
                </a:ext>
              </a:extLst>
            </p:cNvPr>
            <p:cNvSpPr>
              <a:spLocks/>
            </p:cNvSpPr>
            <p:nvPr/>
          </p:nvSpPr>
          <p:spPr bwMode="auto">
            <a:xfrm>
              <a:off x="2821" y="1767"/>
              <a:ext cx="84" cy="102"/>
            </a:xfrm>
            <a:custGeom>
              <a:avLst/>
              <a:gdLst>
                <a:gd name="T0" fmla="*/ 35 w 35"/>
                <a:gd name="T1" fmla="*/ 12 h 42"/>
                <a:gd name="T2" fmla="*/ 34 w 35"/>
                <a:gd name="T3" fmla="*/ 17 h 42"/>
                <a:gd name="T4" fmla="*/ 26 w 35"/>
                <a:gd name="T5" fmla="*/ 24 h 42"/>
                <a:gd name="T6" fmla="*/ 23 w 35"/>
                <a:gd name="T7" fmla="*/ 24 h 42"/>
                <a:gd name="T8" fmla="*/ 16 w 35"/>
                <a:gd name="T9" fmla="*/ 22 h 42"/>
                <a:gd name="T10" fmla="*/ 16 w 35"/>
                <a:gd name="T11" fmla="*/ 21 h 42"/>
                <a:gd name="T12" fmla="*/ 23 w 35"/>
                <a:gd name="T13" fmla="*/ 18 h 42"/>
                <a:gd name="T14" fmla="*/ 26 w 35"/>
                <a:gd name="T15" fmla="*/ 11 h 42"/>
                <a:gd name="T16" fmla="*/ 23 w 35"/>
                <a:gd name="T17" fmla="*/ 5 h 42"/>
                <a:gd name="T18" fmla="*/ 18 w 35"/>
                <a:gd name="T19" fmla="*/ 2 h 42"/>
                <a:gd name="T20" fmla="*/ 14 w 35"/>
                <a:gd name="T21" fmla="*/ 2 h 42"/>
                <a:gd name="T22" fmla="*/ 14 w 35"/>
                <a:gd name="T23" fmla="*/ 38 h 42"/>
                <a:gd name="T24" fmla="*/ 15 w 35"/>
                <a:gd name="T25" fmla="*/ 41 h 42"/>
                <a:gd name="T26" fmla="*/ 18 w 35"/>
                <a:gd name="T27" fmla="*/ 42 h 42"/>
                <a:gd name="T28" fmla="*/ 18 w 35"/>
                <a:gd name="T29" fmla="*/ 42 h 42"/>
                <a:gd name="T30" fmla="*/ 18 w 35"/>
                <a:gd name="T31" fmla="*/ 42 h 42"/>
                <a:gd name="T32" fmla="*/ 0 w 35"/>
                <a:gd name="T33" fmla="*/ 42 h 42"/>
                <a:gd name="T34" fmla="*/ 0 w 35"/>
                <a:gd name="T35" fmla="*/ 42 h 42"/>
                <a:gd name="T36" fmla="*/ 1 w 35"/>
                <a:gd name="T37" fmla="*/ 42 h 42"/>
                <a:gd name="T38" fmla="*/ 3 w 35"/>
                <a:gd name="T39" fmla="*/ 41 h 42"/>
                <a:gd name="T40" fmla="*/ 5 w 35"/>
                <a:gd name="T41" fmla="*/ 38 h 42"/>
                <a:gd name="T42" fmla="*/ 5 w 35"/>
                <a:gd name="T43" fmla="*/ 4 h 42"/>
                <a:gd name="T44" fmla="*/ 3 w 35"/>
                <a:gd name="T45" fmla="*/ 1 h 42"/>
                <a:gd name="T46" fmla="*/ 1 w 35"/>
                <a:gd name="T47" fmla="*/ 0 h 42"/>
                <a:gd name="T48" fmla="*/ 0 w 35"/>
                <a:gd name="T49" fmla="*/ 0 h 42"/>
                <a:gd name="T50" fmla="*/ 0 w 35"/>
                <a:gd name="T51" fmla="*/ 0 h 42"/>
                <a:gd name="T52" fmla="*/ 20 w 35"/>
                <a:gd name="T53" fmla="*/ 0 h 42"/>
                <a:gd name="T54" fmla="*/ 31 w 35"/>
                <a:gd name="T55" fmla="*/ 3 h 42"/>
                <a:gd name="T56" fmla="*/ 35 w 35"/>
                <a:gd name="T57" fmla="*/ 12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5" h="42">
                  <a:moveTo>
                    <a:pt x="35" y="12"/>
                  </a:moveTo>
                  <a:cubicBezTo>
                    <a:pt x="35" y="14"/>
                    <a:pt x="35" y="15"/>
                    <a:pt x="34" y="17"/>
                  </a:cubicBezTo>
                  <a:cubicBezTo>
                    <a:pt x="33" y="20"/>
                    <a:pt x="30" y="23"/>
                    <a:pt x="26" y="24"/>
                  </a:cubicBezTo>
                  <a:cubicBezTo>
                    <a:pt x="25" y="24"/>
                    <a:pt x="24" y="24"/>
                    <a:pt x="23" y="24"/>
                  </a:cubicBezTo>
                  <a:cubicBezTo>
                    <a:pt x="21" y="24"/>
                    <a:pt x="18" y="24"/>
                    <a:pt x="16" y="22"/>
                  </a:cubicBezTo>
                  <a:cubicBezTo>
                    <a:pt x="16" y="21"/>
                    <a:pt x="16" y="21"/>
                    <a:pt x="16" y="21"/>
                  </a:cubicBezTo>
                  <a:cubicBezTo>
                    <a:pt x="19" y="21"/>
                    <a:pt x="21" y="21"/>
                    <a:pt x="23" y="18"/>
                  </a:cubicBezTo>
                  <a:cubicBezTo>
                    <a:pt x="25" y="17"/>
                    <a:pt x="26" y="14"/>
                    <a:pt x="26" y="11"/>
                  </a:cubicBezTo>
                  <a:cubicBezTo>
                    <a:pt x="26" y="9"/>
                    <a:pt x="25" y="6"/>
                    <a:pt x="23" y="5"/>
                  </a:cubicBezTo>
                  <a:cubicBezTo>
                    <a:pt x="22" y="3"/>
                    <a:pt x="20" y="2"/>
                    <a:pt x="18" y="2"/>
                  </a:cubicBezTo>
                  <a:cubicBezTo>
                    <a:pt x="14" y="2"/>
                    <a:pt x="14" y="2"/>
                    <a:pt x="14" y="2"/>
                  </a:cubicBezTo>
                  <a:cubicBezTo>
                    <a:pt x="14" y="38"/>
                    <a:pt x="14" y="38"/>
                    <a:pt x="14" y="38"/>
                  </a:cubicBezTo>
                  <a:cubicBezTo>
                    <a:pt x="14" y="39"/>
                    <a:pt x="14" y="40"/>
                    <a:pt x="15" y="41"/>
                  </a:cubicBezTo>
                  <a:cubicBezTo>
                    <a:pt x="16" y="41"/>
                    <a:pt x="16" y="42"/>
                    <a:pt x="18" y="42"/>
                  </a:cubicBezTo>
                  <a:cubicBezTo>
                    <a:pt x="18" y="42"/>
                    <a:pt x="18" y="42"/>
                    <a:pt x="18" y="42"/>
                  </a:cubicBezTo>
                  <a:cubicBezTo>
                    <a:pt x="18" y="42"/>
                    <a:pt x="18" y="42"/>
                    <a:pt x="18" y="42"/>
                  </a:cubicBezTo>
                  <a:cubicBezTo>
                    <a:pt x="0" y="42"/>
                    <a:pt x="0" y="42"/>
                    <a:pt x="0" y="42"/>
                  </a:cubicBezTo>
                  <a:cubicBezTo>
                    <a:pt x="0" y="42"/>
                    <a:pt x="0" y="42"/>
                    <a:pt x="0" y="42"/>
                  </a:cubicBezTo>
                  <a:cubicBezTo>
                    <a:pt x="1" y="42"/>
                    <a:pt x="1" y="42"/>
                    <a:pt x="1" y="42"/>
                  </a:cubicBezTo>
                  <a:cubicBezTo>
                    <a:pt x="2" y="42"/>
                    <a:pt x="3" y="41"/>
                    <a:pt x="3" y="41"/>
                  </a:cubicBezTo>
                  <a:cubicBezTo>
                    <a:pt x="4" y="40"/>
                    <a:pt x="4" y="39"/>
                    <a:pt x="5" y="38"/>
                  </a:cubicBezTo>
                  <a:cubicBezTo>
                    <a:pt x="5" y="4"/>
                    <a:pt x="5" y="4"/>
                    <a:pt x="5" y="4"/>
                  </a:cubicBezTo>
                  <a:cubicBezTo>
                    <a:pt x="5" y="3"/>
                    <a:pt x="4" y="2"/>
                    <a:pt x="3" y="1"/>
                  </a:cubicBezTo>
                  <a:cubicBezTo>
                    <a:pt x="3" y="1"/>
                    <a:pt x="2" y="0"/>
                    <a:pt x="1" y="0"/>
                  </a:cubicBezTo>
                  <a:cubicBezTo>
                    <a:pt x="0" y="0"/>
                    <a:pt x="0" y="0"/>
                    <a:pt x="0" y="0"/>
                  </a:cubicBezTo>
                  <a:cubicBezTo>
                    <a:pt x="0" y="0"/>
                    <a:pt x="0" y="0"/>
                    <a:pt x="0" y="0"/>
                  </a:cubicBezTo>
                  <a:cubicBezTo>
                    <a:pt x="20" y="0"/>
                    <a:pt x="20" y="0"/>
                    <a:pt x="20" y="0"/>
                  </a:cubicBezTo>
                  <a:cubicBezTo>
                    <a:pt x="25" y="0"/>
                    <a:pt x="29" y="1"/>
                    <a:pt x="31" y="3"/>
                  </a:cubicBezTo>
                  <a:cubicBezTo>
                    <a:pt x="34" y="5"/>
                    <a:pt x="35" y="8"/>
                    <a:pt x="35" y="12"/>
                  </a:cubicBezTo>
                </a:path>
              </a:pathLst>
            </a:custGeom>
            <a:solidFill>
              <a:srgbClr val="1128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Rectangle 20">
              <a:extLst>
                <a:ext uri="{FF2B5EF4-FFF2-40B4-BE49-F238E27FC236}">
                  <a16:creationId xmlns:a16="http://schemas.microsoft.com/office/drawing/2014/main" id="{EE915C4B-320B-2AC6-A09E-8FAE9BD0A467}"/>
                </a:ext>
              </a:extLst>
            </p:cNvPr>
            <p:cNvSpPr>
              <a:spLocks noChangeArrowheads="1"/>
            </p:cNvSpPr>
            <p:nvPr/>
          </p:nvSpPr>
          <p:spPr bwMode="auto">
            <a:xfrm>
              <a:off x="1572" y="1808"/>
              <a:ext cx="490" cy="20"/>
            </a:xfrm>
            <a:prstGeom prst="rect">
              <a:avLst/>
            </a:prstGeom>
            <a:solidFill>
              <a:srgbClr val="11284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Rectangle 21">
              <a:extLst>
                <a:ext uri="{FF2B5EF4-FFF2-40B4-BE49-F238E27FC236}">
                  <a16:creationId xmlns:a16="http://schemas.microsoft.com/office/drawing/2014/main" id="{DBD401B7-0895-01EE-DB01-CA3246A7D12E}"/>
                </a:ext>
              </a:extLst>
            </p:cNvPr>
            <p:cNvSpPr>
              <a:spLocks noChangeArrowheads="1"/>
            </p:cNvSpPr>
            <p:nvPr/>
          </p:nvSpPr>
          <p:spPr bwMode="auto">
            <a:xfrm>
              <a:off x="2978" y="1808"/>
              <a:ext cx="491" cy="20"/>
            </a:xfrm>
            <a:prstGeom prst="rect">
              <a:avLst/>
            </a:prstGeom>
            <a:solidFill>
              <a:srgbClr val="11284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988071206"/>
      </p:ext>
    </p:extLst>
  </p:cSld>
  <p:clrMapOvr>
    <a:masterClrMapping/>
  </p:clrMapOvr>
  <p:extLst>
    <p:ext uri="{DCECCB84-F9BA-43D5-87BE-67443E8EF086}">
      <p15:sldGuideLst xmlns:p15="http://schemas.microsoft.com/office/powerpoint/2012/main">
        <p15:guide id="1" orient="horz" pos="3168">
          <p15:clr>
            <a:srgbClr val="FBAE40"/>
          </p15:clr>
        </p15:guide>
        <p15:guide id="2" pos="2448">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927098"/>
            <a:ext cx="6703695" cy="608919"/>
          </a:xfrm>
          <a:prstGeom prst="rect">
            <a:avLst/>
          </a:prstGeom>
        </p:spPr>
        <p:txBody>
          <a:bodyPr vert="horz" lIns="0" tIns="0" rIns="0" bIns="0" rtlCol="0" anchor="t">
            <a:normAutofit/>
          </a:bodyPr>
          <a:lstStyle/>
          <a:p>
            <a:r>
              <a:rPr lang="en-US" dirty="0"/>
              <a:t>Click to edit</a:t>
            </a:r>
          </a:p>
        </p:txBody>
      </p:sp>
      <p:sp>
        <p:nvSpPr>
          <p:cNvPr id="3" name="Text Placeholder 2"/>
          <p:cNvSpPr>
            <a:spLocks noGrp="1"/>
          </p:cNvSpPr>
          <p:nvPr>
            <p:ph type="body" idx="1"/>
          </p:nvPr>
        </p:nvSpPr>
        <p:spPr>
          <a:xfrm>
            <a:off x="534353" y="1694172"/>
            <a:ext cx="6703695" cy="7080712"/>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50790889"/>
      </p:ext>
    </p:extLst>
  </p:cSld>
  <p:clrMap bg1="lt1" tx1="dk1" bg2="lt2" tx2="dk2" accent1="accent1" accent2="accent2" accent3="accent3" accent4="accent4" accent5="accent5" accent6="accent6" hlink="hlink" folHlink="folHlink"/>
  <p:sldLayoutIdLst>
    <p:sldLayoutId id="2147483653" r:id="rId1"/>
    <p:sldLayoutId id="2147483654" r:id="rId2"/>
  </p:sldLayoutIdLst>
  <p:txStyles>
    <p:titleStyle>
      <a:lvl1pPr algn="l" defTabSz="777240" rtl="0" eaLnBrk="1" latinLnBrk="0" hangingPunct="1">
        <a:lnSpc>
          <a:spcPct val="90000"/>
        </a:lnSpc>
        <a:spcBef>
          <a:spcPct val="0"/>
        </a:spcBef>
        <a:buNone/>
        <a:defRPr sz="2000" kern="1200">
          <a:solidFill>
            <a:schemeClr val="tx1"/>
          </a:solidFill>
          <a:latin typeface="+mj-lt"/>
          <a:ea typeface="+mj-ea"/>
          <a:cs typeface="+mj-cs"/>
        </a:defRPr>
      </a:lvl1pPr>
    </p:titleStyle>
    <p:bodyStyle>
      <a:lvl1pPr marL="0" indent="0" algn="l" defTabSz="777240" rtl="0" eaLnBrk="1" latinLnBrk="0" hangingPunct="1">
        <a:lnSpc>
          <a:spcPct val="100000"/>
        </a:lnSpc>
        <a:spcBef>
          <a:spcPts val="1200"/>
        </a:spcBef>
        <a:buFont typeface="Arial" panose="020B0604020202020204" pitchFamily="34" charset="0"/>
        <a:buNone/>
        <a:defRPr sz="1000" kern="1200">
          <a:solidFill>
            <a:schemeClr val="tx1"/>
          </a:solidFill>
          <a:latin typeface="+mn-lt"/>
          <a:ea typeface="+mn-ea"/>
          <a:cs typeface="+mn-cs"/>
        </a:defRPr>
      </a:lvl1pPr>
      <a:lvl2pPr marL="0" indent="0" algn="l" defTabSz="777240" rtl="0" eaLnBrk="1" latinLnBrk="0" hangingPunct="1">
        <a:lnSpc>
          <a:spcPct val="100000"/>
        </a:lnSpc>
        <a:spcBef>
          <a:spcPts val="1200"/>
        </a:spcBef>
        <a:buFont typeface="Arial" panose="020B0604020202020204" pitchFamily="34" charset="0"/>
        <a:buNone/>
        <a:defRPr sz="1000" kern="1200">
          <a:solidFill>
            <a:schemeClr val="tx1"/>
          </a:solidFill>
          <a:latin typeface="+mn-lt"/>
          <a:ea typeface="+mn-ea"/>
          <a:cs typeface="+mn-cs"/>
        </a:defRPr>
      </a:lvl2pPr>
      <a:lvl3pPr marL="0" indent="0" algn="l" defTabSz="777240" rtl="0" eaLnBrk="1" latinLnBrk="0" hangingPunct="1">
        <a:lnSpc>
          <a:spcPct val="100000"/>
        </a:lnSpc>
        <a:spcBef>
          <a:spcPts val="1200"/>
        </a:spcBef>
        <a:buFont typeface="Arial" panose="020B0604020202020204" pitchFamily="34" charset="0"/>
        <a:buNone/>
        <a:defRPr sz="1000" kern="1200">
          <a:solidFill>
            <a:schemeClr val="tx1"/>
          </a:solidFill>
          <a:latin typeface="+mn-lt"/>
          <a:ea typeface="+mn-ea"/>
          <a:cs typeface="+mn-cs"/>
        </a:defRPr>
      </a:lvl3pPr>
      <a:lvl4pPr marL="0" indent="0" algn="l" defTabSz="777240" rtl="0" eaLnBrk="1" latinLnBrk="0" hangingPunct="1">
        <a:lnSpc>
          <a:spcPct val="100000"/>
        </a:lnSpc>
        <a:spcBef>
          <a:spcPts val="1200"/>
        </a:spcBef>
        <a:buFont typeface="Arial" panose="020B0604020202020204" pitchFamily="34" charset="0"/>
        <a:buNone/>
        <a:defRPr sz="1000" kern="1200">
          <a:solidFill>
            <a:schemeClr val="tx1"/>
          </a:solidFill>
          <a:latin typeface="+mn-lt"/>
          <a:ea typeface="+mn-ea"/>
          <a:cs typeface="+mn-cs"/>
        </a:defRPr>
      </a:lvl4pPr>
      <a:lvl5pPr marL="0" indent="0" algn="l" defTabSz="777240" rtl="0" eaLnBrk="1" latinLnBrk="0" hangingPunct="1">
        <a:lnSpc>
          <a:spcPct val="100000"/>
        </a:lnSpc>
        <a:spcBef>
          <a:spcPts val="1200"/>
        </a:spcBef>
        <a:buFont typeface="Arial" panose="020B0604020202020204" pitchFamily="34" charset="0"/>
        <a:buNone/>
        <a:defRPr sz="100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userDrawn="1">
          <p15:clr>
            <a:srgbClr val="F26B43"/>
          </p15:clr>
        </p15:guide>
        <p15:guide id="2" pos="244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F2F16-BB8F-DDF4-9B27-E20471BE4208}"/>
              </a:ext>
            </a:extLst>
          </p:cNvPr>
          <p:cNvSpPr>
            <a:spLocks noGrp="1"/>
          </p:cNvSpPr>
          <p:nvPr>
            <p:ph type="title"/>
          </p:nvPr>
        </p:nvSpPr>
        <p:spPr>
          <a:xfrm>
            <a:off x="534353" y="984073"/>
            <a:ext cx="6703693" cy="465855"/>
          </a:xfrm>
        </p:spPr>
        <p:txBody>
          <a:bodyPr/>
          <a:lstStyle/>
          <a:p>
            <a:r>
              <a:rPr lang="en-US" dirty="0"/>
              <a:t>WP DAP Dividend Growth Strategy</a:t>
            </a:r>
          </a:p>
        </p:txBody>
      </p:sp>
      <p:sp>
        <p:nvSpPr>
          <p:cNvPr id="3" name="Text Placeholder 2">
            <a:extLst>
              <a:ext uri="{FF2B5EF4-FFF2-40B4-BE49-F238E27FC236}">
                <a16:creationId xmlns:a16="http://schemas.microsoft.com/office/drawing/2014/main" id="{05AE50B6-34AF-F953-072F-9B24486F5ECF}"/>
              </a:ext>
            </a:extLst>
          </p:cNvPr>
          <p:cNvSpPr>
            <a:spLocks noGrp="1"/>
          </p:cNvSpPr>
          <p:nvPr>
            <p:ph type="body" sz="quarter" idx="10"/>
          </p:nvPr>
        </p:nvSpPr>
        <p:spPr>
          <a:xfrm>
            <a:off x="534351" y="408682"/>
            <a:ext cx="4523117" cy="222091"/>
          </a:xfrm>
        </p:spPr>
        <p:txBody>
          <a:bodyPr/>
          <a:lstStyle/>
          <a:p>
            <a:r>
              <a:rPr lang="en-US" dirty="0"/>
              <a:t>TRADE COMMENTARY</a:t>
            </a:r>
          </a:p>
        </p:txBody>
      </p:sp>
      <p:sp>
        <p:nvSpPr>
          <p:cNvPr id="4" name="Text Placeholder 3">
            <a:extLst>
              <a:ext uri="{FF2B5EF4-FFF2-40B4-BE49-F238E27FC236}">
                <a16:creationId xmlns:a16="http://schemas.microsoft.com/office/drawing/2014/main" id="{C56EFD89-6605-E1A9-C78C-6CA21642824A}"/>
              </a:ext>
            </a:extLst>
          </p:cNvPr>
          <p:cNvSpPr>
            <a:spLocks noGrp="1"/>
          </p:cNvSpPr>
          <p:nvPr>
            <p:ph type="body" sz="quarter" idx="11"/>
          </p:nvPr>
        </p:nvSpPr>
        <p:spPr>
          <a:xfrm>
            <a:off x="534351" y="2137065"/>
            <a:ext cx="6703693" cy="6902321"/>
          </a:xfrm>
        </p:spPr>
        <p:txBody>
          <a:bodyPr>
            <a:normAutofit/>
          </a:bodyPr>
          <a:lstStyle/>
          <a:p>
            <a:pPr algn="l" rtl="0">
              <a:buNone/>
            </a:pPr>
            <a:r>
              <a:rPr lang="en-US" sz="1200" b="1" u="none" strike="noStrike" dirty="0">
                <a:effectLst/>
                <a:latin typeface="Arial" panose="020B0604020202020204" pitchFamily="34" charset="0"/>
              </a:rPr>
              <a:t>Strategy Philosophy</a:t>
            </a:r>
            <a:br>
              <a:rPr lang="en-US" b="0" u="none" strike="noStrike" dirty="0">
                <a:solidFill>
                  <a:srgbClr val="000000"/>
                </a:solidFill>
                <a:effectLst/>
                <a:latin typeface="Arial" panose="020B0604020202020204" pitchFamily="34" charset="0"/>
              </a:rPr>
            </a:br>
            <a:r>
              <a:rPr lang="en-US" sz="1200" b="0" u="none" strike="noStrike" dirty="0">
                <a:effectLst/>
                <a:latin typeface="Arial" panose="020B0604020202020204" pitchFamily="34" charset="0"/>
              </a:rPr>
              <a:t>The WP DAP Dividend Growth Strategy employs a transparent and repeatable process to identify U.S. large-cap companies with the potential to sustain and grow their dividends over time. The strategy targets firms with profitability and growth characteristics, utilizing a four-step process. It starts with a universe of companies greater than $2 billion in market cap, excludes those with dividend coverage ratios less than 1 (earnings yield ÷ dividend yield) or low momentum and quality scores, and selects the top 300 eligible stocks. The final portfolio, constructed with dividend stream weighting, typically holds 25–30 stocks and can serve as a core large-cap allocation, rebalanced quarterly as needed, focusing on companies expected to pay higher dividends.</a:t>
            </a:r>
            <a:endParaRPr lang="en-US" b="0" u="none" strike="noStrike" dirty="0">
              <a:solidFill>
                <a:srgbClr val="000000"/>
              </a:solidFill>
              <a:effectLst/>
              <a:latin typeface="Arial" panose="020B0604020202020204" pitchFamily="34" charset="0"/>
            </a:endParaRPr>
          </a:p>
          <a:p>
            <a:pPr algn="l" rtl="0">
              <a:buNone/>
            </a:pPr>
            <a:r>
              <a:rPr lang="en-US" sz="1100" b="1" u="none" strike="noStrike" dirty="0">
                <a:effectLst/>
                <a:latin typeface="Arial" panose="020B0604020202020204" pitchFamily="34" charset="0"/>
              </a:rPr>
              <a:t>Commentary</a:t>
            </a:r>
            <a:br>
              <a:rPr lang="en-US" b="0" u="none" strike="noStrike" dirty="0">
                <a:solidFill>
                  <a:srgbClr val="000000"/>
                </a:solidFill>
                <a:effectLst/>
                <a:latin typeface="Arial" panose="020B0604020202020204" pitchFamily="34" charset="0"/>
              </a:rPr>
            </a:br>
            <a:r>
              <a:rPr lang="en-US" sz="1000" b="0" u="none" strike="noStrike" dirty="0">
                <a:effectLst/>
                <a:latin typeface="Arial" panose="020B0604020202020204" pitchFamily="34" charset="0"/>
              </a:rPr>
              <a:t>As of today, June 9, 2025, at 12:36 PM EDT, the strategy has recently sold PepsiCo (PEP) and UnitedHealth Group (UNH), replacing them with The Coca-Cola Company (KO) and Johnson &amp; Johnson (JNJ). These changes align with the strategy’s emphasis on sustainable dividend growth and quality.</a:t>
            </a:r>
            <a:endParaRPr lang="en-US" b="0" u="none" strike="noStrike" dirty="0">
              <a:solidFill>
                <a:srgbClr val="000000"/>
              </a:solidFill>
              <a:effectLst/>
              <a:latin typeface="Arial" panose="020B0604020202020204" pitchFamily="34" charset="0"/>
            </a:endParaRPr>
          </a:p>
          <a:p>
            <a:pPr algn="l" rtl="0">
              <a:buNone/>
            </a:pPr>
            <a:r>
              <a:rPr lang="en-US" sz="1100" b="1" u="none" strike="noStrike" dirty="0">
                <a:effectLst/>
                <a:latin typeface="Arial" panose="020B0604020202020204" pitchFamily="34" charset="0"/>
              </a:rPr>
              <a:t>Purchased Securities</a:t>
            </a:r>
            <a:r>
              <a:rPr lang="en-US" sz="1100" b="0" u="none" strike="noStrike" dirty="0">
                <a:effectLst/>
                <a:latin typeface="Arial" panose="020B0604020202020204" pitchFamily="34" charset="0"/>
              </a:rPr>
              <a:t> </a:t>
            </a:r>
          </a:p>
          <a:p>
            <a:pPr algn="l" rtl="0">
              <a:lnSpc>
                <a:spcPct val="100000"/>
              </a:lnSpc>
              <a:buFont typeface="+mj-lt"/>
              <a:buAutoNum type="arabicPeriod"/>
            </a:pPr>
            <a:r>
              <a:rPr lang="en-US" b="1" i="0" u="none" strike="noStrike" dirty="0">
                <a:effectLst/>
                <a:latin typeface="Arial" panose="020B0604020202020204" pitchFamily="34" charset="0"/>
              </a:rPr>
              <a:t>The Coca-Cola Company (KO)</a:t>
            </a:r>
            <a:br>
              <a:rPr lang="en-US" b="0" i="0" u="none" strike="noStrike" dirty="0">
                <a:effectLst/>
                <a:latin typeface="Arial" panose="020B0604020202020204" pitchFamily="34" charset="0"/>
              </a:rPr>
            </a:br>
            <a:r>
              <a:rPr lang="en-US" b="0" i="0" u="none" strike="noStrike" dirty="0">
                <a:effectLst/>
                <a:latin typeface="Arial" panose="020B0604020202020204" pitchFamily="34" charset="0"/>
              </a:rPr>
              <a:t>Coca-Cola, a global beverage leader, has a strong track record of dividend growth supported by consistent profitability and brand strength. Its recent operational improvements in emerging markets enhance its earnings stability, aligning with the strategy’s focus on sustainable dividends. KO’s valuation is attractive, offering a solid dividend yield relative to its growth prospects.</a:t>
            </a:r>
          </a:p>
          <a:p>
            <a:pPr algn="l" rtl="0">
              <a:lnSpc>
                <a:spcPct val="100000"/>
              </a:lnSpc>
              <a:buFont typeface="+mj-lt"/>
              <a:buAutoNum type="arabicPeriod"/>
            </a:pPr>
            <a:r>
              <a:rPr lang="en-US" b="1" i="0" u="none" strike="noStrike" dirty="0">
                <a:effectLst/>
                <a:latin typeface="Arial" panose="020B0604020202020204" pitchFamily="34" charset="0"/>
              </a:rPr>
              <a:t>Johnson &amp; Johnson (JNJ)</a:t>
            </a:r>
            <a:br>
              <a:rPr lang="en-US" b="0" i="0" u="none" strike="noStrike" dirty="0">
                <a:effectLst/>
                <a:latin typeface="Arial" panose="020B0604020202020204" pitchFamily="34" charset="0"/>
              </a:rPr>
            </a:br>
            <a:r>
              <a:rPr lang="en-US" b="0" i="0" u="none" strike="noStrike" dirty="0">
                <a:effectLst/>
                <a:latin typeface="Arial" panose="020B0604020202020204" pitchFamily="34" charset="0"/>
              </a:rPr>
              <a:t>Johnson &amp; Johnson, a healthcare giant, benefits from a diversified portfolio and a robust pipeline of innovative products, driving steady earnings growth. Its long history of increasing dividends reflects high quality and reliability, fitting the strategy’s criteria. JNJ’s valuation is appealing given its defensive growth and attractive dividend profile.</a:t>
            </a:r>
          </a:p>
          <a:p>
            <a:pPr algn="l" rtl="0"/>
            <a:r>
              <a:rPr lang="en-US" b="0" u="none" strike="noStrike" dirty="0">
                <a:effectLst/>
                <a:latin typeface="Arial" panose="020B0604020202020204" pitchFamily="34" charset="0"/>
              </a:rPr>
              <a:t>These acquisitions reinforce the WP DAP Dividend Growth Strategy’s commitment to investing in high-quality, dividend-paying companies with strong fundamentals and attractive valuations, positioning the portfolio for sustained dividend growth.</a:t>
            </a:r>
          </a:p>
          <a:p>
            <a:pPr marL="171450" indent="-171450">
              <a:buFont typeface="Arial" panose="020B0604020202020204" pitchFamily="34" charset="0"/>
              <a:buChar char="•"/>
            </a:pPr>
            <a:endParaRPr lang="en-US" dirty="0"/>
          </a:p>
          <a:p>
            <a:endParaRPr lang="en-US" dirty="0"/>
          </a:p>
        </p:txBody>
      </p:sp>
      <p:sp>
        <p:nvSpPr>
          <p:cNvPr id="5" name="Text Placeholder 4">
            <a:extLst>
              <a:ext uri="{FF2B5EF4-FFF2-40B4-BE49-F238E27FC236}">
                <a16:creationId xmlns:a16="http://schemas.microsoft.com/office/drawing/2014/main" id="{D6523443-5A0E-0E66-6BD9-C0FF701820B4}"/>
              </a:ext>
            </a:extLst>
          </p:cNvPr>
          <p:cNvSpPr>
            <a:spLocks noGrp="1"/>
          </p:cNvSpPr>
          <p:nvPr>
            <p:ph type="body" sz="quarter" idx="17"/>
          </p:nvPr>
        </p:nvSpPr>
        <p:spPr>
          <a:xfrm>
            <a:off x="5312043" y="449260"/>
            <a:ext cx="1926003" cy="156588"/>
          </a:xfrm>
        </p:spPr>
        <p:txBody>
          <a:bodyPr/>
          <a:lstStyle/>
          <a:p>
            <a:r>
              <a:rPr lang="en-US" dirty="0"/>
              <a:t>As of June 6, 2025</a:t>
            </a:r>
          </a:p>
        </p:txBody>
      </p:sp>
    </p:spTree>
    <p:extLst>
      <p:ext uri="{BB962C8B-B14F-4D97-AF65-F5344CB8AC3E}">
        <p14:creationId xmlns:p14="http://schemas.microsoft.com/office/powerpoint/2010/main" val="2238985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A4AA9AD6-6B46-7F59-43D2-858AF750A092}"/>
              </a:ext>
            </a:extLst>
          </p:cNvPr>
          <p:cNvSpPr>
            <a:spLocks noGrp="1"/>
          </p:cNvSpPr>
          <p:nvPr>
            <p:ph type="body" sz="quarter" idx="11"/>
          </p:nvPr>
        </p:nvSpPr>
        <p:spPr>
          <a:xfrm>
            <a:off x="534988" y="520700"/>
            <a:ext cx="6702425" cy="8518525"/>
          </a:xfrm>
        </p:spPr>
        <p:txBody>
          <a:bodyPr>
            <a:normAutofit/>
          </a:bodyPr>
          <a:lstStyle/>
          <a:p>
            <a:pPr>
              <a:spcBef>
                <a:spcPts val="600"/>
              </a:spcBef>
            </a:pPr>
            <a:r>
              <a:rPr lang="en-US" sz="1200" dirty="0"/>
              <a:t>Investment advisory services offered through WealthPlan Partners, an SEC Registered Investment Advisor.</a:t>
            </a:r>
          </a:p>
          <a:p>
            <a:pPr>
              <a:spcBef>
                <a:spcPts val="600"/>
              </a:spcBef>
            </a:pPr>
            <a:r>
              <a:rPr lang="en-US" sz="1200" dirty="0"/>
              <a:t>Advisory services offered through WealthPlan Investment Management, LLC (“WPIM”). WPIM and WealthPlan Partners (“WPP”) are both registered investment advisors and subsidiaries of WealthPlan Group, LLC. </a:t>
            </a:r>
          </a:p>
          <a:p>
            <a:pPr>
              <a:spcBef>
                <a:spcPts val="600"/>
              </a:spcBef>
            </a:pPr>
            <a:r>
              <a:rPr lang="en-US" sz="1200" dirty="0"/>
              <a:t>Registered Representatives offer securities through </a:t>
            </a:r>
            <a:r>
              <a:rPr lang="en-US" sz="1200" dirty="0" err="1"/>
              <a:t>Osaic</a:t>
            </a:r>
            <a:r>
              <a:rPr lang="en-US" sz="1200" dirty="0"/>
              <a:t> Wealth, Inc., Member FINRA/SIPC. WealthPlan Partners and </a:t>
            </a:r>
            <a:r>
              <a:rPr lang="en-US" sz="1200" dirty="0" err="1"/>
              <a:t>Osaic</a:t>
            </a:r>
            <a:r>
              <a:rPr lang="en-US" sz="1200" dirty="0"/>
              <a:t> Wealth are separate entities. </a:t>
            </a:r>
          </a:p>
          <a:p>
            <a:pPr>
              <a:spcBef>
                <a:spcPts val="600"/>
              </a:spcBef>
            </a:pPr>
            <a:r>
              <a:rPr lang="en-US" sz="1200" dirty="0"/>
              <a:t>For a list of recommendations made over the past 12 months, please contact us at </a:t>
            </a:r>
            <a:r>
              <a:rPr lang="en-US" sz="1200" dirty="0" err="1"/>
              <a:t>chris.shea@wealthplan.group</a:t>
            </a:r>
            <a:endParaRPr lang="en-US" sz="1200" dirty="0"/>
          </a:p>
          <a:p>
            <a:pPr>
              <a:spcBef>
                <a:spcPts val="600"/>
              </a:spcBef>
            </a:pPr>
            <a:endParaRPr lang="en-US" sz="1200" dirty="0"/>
          </a:p>
          <a:p>
            <a:pPr>
              <a:spcBef>
                <a:spcPts val="600"/>
              </a:spcBef>
            </a:pPr>
            <a:endParaRPr lang="en-US" sz="1200" dirty="0"/>
          </a:p>
          <a:p>
            <a:endParaRPr lang="en-US" dirty="0"/>
          </a:p>
        </p:txBody>
      </p:sp>
    </p:spTree>
    <p:extLst>
      <p:ext uri="{BB962C8B-B14F-4D97-AF65-F5344CB8AC3E}">
        <p14:creationId xmlns:p14="http://schemas.microsoft.com/office/powerpoint/2010/main" val="1981573773"/>
      </p:ext>
    </p:extLst>
  </p:cSld>
  <p:clrMapOvr>
    <a:masterClrMapping/>
  </p:clrMapOvr>
</p:sld>
</file>

<file path=ppt/theme/theme1.xml><?xml version="1.0" encoding="utf-8"?>
<a:theme xmlns:a="http://schemas.openxmlformats.org/drawingml/2006/main" name="Office Theme">
  <a:themeElements>
    <a:clrScheme name="Wealthplan Colors">
      <a:dk1>
        <a:srgbClr val="0F264A"/>
      </a:dk1>
      <a:lt1>
        <a:sysClr val="window" lastClr="FFFFFF"/>
      </a:lt1>
      <a:dk2>
        <a:srgbClr val="2A2E6F"/>
      </a:dk2>
      <a:lt2>
        <a:srgbClr val="FFF9EB"/>
      </a:lt2>
      <a:accent1>
        <a:srgbClr val="C2AE88"/>
      </a:accent1>
      <a:accent2>
        <a:srgbClr val="F5DFAC"/>
      </a:accent2>
      <a:accent3>
        <a:srgbClr val="F7EBDA"/>
      </a:accent3>
      <a:accent4>
        <a:srgbClr val="4F89BF"/>
      </a:accent4>
      <a:accent5>
        <a:srgbClr val="2A2E6F"/>
      </a:accent5>
      <a:accent6>
        <a:srgbClr val="0F264A"/>
      </a:accent6>
      <a:hlink>
        <a:srgbClr val="467886"/>
      </a:hlink>
      <a:folHlink>
        <a:srgbClr val="96607D"/>
      </a:folHlink>
    </a:clrScheme>
    <a:fontScheme name="Custom 1">
      <a:majorFont>
        <a:latin typeface="Arial Bold"/>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1781</TotalTime>
  <Words>465</Words>
  <Application>Microsoft Office PowerPoint</Application>
  <PresentationFormat>Custom</PresentationFormat>
  <Paragraphs>14</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Arial Bold</vt:lpstr>
      <vt:lpstr>Office Theme</vt:lpstr>
      <vt:lpstr>WP DAP Dividend Growth Strategy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ShapeSlide Studio</dc:creator>
  <cp:lastModifiedBy>Chris Shea</cp:lastModifiedBy>
  <cp:revision>17</cp:revision>
  <dcterms:created xsi:type="dcterms:W3CDTF">2025-02-13T00:51:02Z</dcterms:created>
  <dcterms:modified xsi:type="dcterms:W3CDTF">2025-06-10T12:33:11Z</dcterms:modified>
</cp:coreProperties>
</file>